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6" r:id="rId4"/>
  </p:sldMasterIdLst>
  <p:notesMasterIdLst>
    <p:notesMasterId r:id="rId13"/>
  </p:notesMasterIdLst>
  <p:handoutMasterIdLst>
    <p:handoutMasterId r:id="rId14"/>
  </p:handoutMasterIdLst>
  <p:sldIdLst>
    <p:sldId id="265" r:id="rId5"/>
    <p:sldId id="310" r:id="rId6"/>
    <p:sldId id="311" r:id="rId7"/>
    <p:sldId id="313" r:id="rId8"/>
    <p:sldId id="312" r:id="rId9"/>
    <p:sldId id="314" r:id="rId10"/>
    <p:sldId id="316" r:id="rId11"/>
    <p:sldId id="315" r:id="rId12"/>
  </p:sldIdLst>
  <p:sldSz cx="12188825" cy="6858000"/>
  <p:notesSz cx="6858000" cy="9144000"/>
  <p:custDataLst>
    <p:tags r:id="rId1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2D64C977-10A7-D842-A3FE-9B59B874CC43}">
          <p14:sldIdLst>
            <p14:sldId id="265"/>
            <p14:sldId id="310"/>
            <p14:sldId id="311"/>
            <p14:sldId id="313"/>
            <p14:sldId id="312"/>
            <p14:sldId id="314"/>
          </p14:sldIdLst>
        </p14:section>
        <p14:section name="Section récapitulative" id="{06944486-4564-1143-8731-E1A3D29B7CC6}">
          <p14:sldIdLst>
            <p14:sldId id="316"/>
          </p14:sldIdLst>
        </p14:section>
        <p14:section name="Démonstration du jeu :" id="{76F5A988-4C6D-964E-9871-A4B45D6BDE1D}">
          <p14:sldIdLst>
            <p14:sldId id="315"/>
          </p14:sldIdLst>
        </p14:section>
      </p14:sectionLst>
    </p:ex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93" autoAdjust="0"/>
    <p:restoredTop sz="94629" autoAdjust="0"/>
  </p:normalViewPr>
  <p:slideViewPr>
    <p:cSldViewPr showGuides="1">
      <p:cViewPr varScale="1">
        <p:scale>
          <a:sx n="88" d="100"/>
          <a:sy n="88" d="100"/>
        </p:scale>
        <p:origin x="200" y="624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80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58A2EE-02FE-EE48-B22E-86344CC81862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fr-FR"/>
        </a:p>
      </dgm:t>
    </dgm:pt>
    <dgm:pt modelId="{69040C58-D881-9946-8327-52DDF2C24A72}">
      <dgm:prSet/>
      <dgm:spPr/>
      <dgm:t>
        <a:bodyPr/>
        <a:lstStyle/>
        <a:p>
          <a:r>
            <a:rPr lang="fr-FR"/>
            <a:t>Développer une interface graphique</a:t>
          </a:r>
        </a:p>
      </dgm:t>
    </dgm:pt>
    <dgm:pt modelId="{B4F2FF9A-6669-2F4A-96D5-B710599EEF27}" type="parTrans" cxnId="{29B5D5F3-F106-2345-90C9-A24D52F511CF}">
      <dgm:prSet/>
      <dgm:spPr/>
      <dgm:t>
        <a:bodyPr/>
        <a:lstStyle/>
        <a:p>
          <a:endParaRPr lang="fr-FR"/>
        </a:p>
      </dgm:t>
    </dgm:pt>
    <dgm:pt modelId="{A1420EC0-FFFF-EF4B-B705-A0DBA49A17C1}" type="sibTrans" cxnId="{29B5D5F3-F106-2345-90C9-A24D52F511CF}">
      <dgm:prSet/>
      <dgm:spPr/>
      <dgm:t>
        <a:bodyPr/>
        <a:lstStyle/>
        <a:p>
          <a:endParaRPr lang="fr-FR"/>
        </a:p>
      </dgm:t>
    </dgm:pt>
    <dgm:pt modelId="{DC5FAA60-947E-1545-AD60-AFF38D87F34C}">
      <dgm:prSet/>
      <dgm:spPr/>
      <dgm:t>
        <a:bodyPr/>
        <a:lstStyle/>
        <a:p>
          <a:r>
            <a:rPr lang="fr-FR"/>
            <a:t>Récupération des dominos à partir du fichier fourni</a:t>
          </a:r>
        </a:p>
      </dgm:t>
    </dgm:pt>
    <dgm:pt modelId="{30051C0D-0707-9440-937B-33BA6D56C2D2}" type="parTrans" cxnId="{12A1DCD5-9D47-C64E-BD1D-CBE46087CE74}">
      <dgm:prSet/>
      <dgm:spPr/>
      <dgm:t>
        <a:bodyPr/>
        <a:lstStyle/>
        <a:p>
          <a:endParaRPr lang="fr-FR"/>
        </a:p>
      </dgm:t>
    </dgm:pt>
    <dgm:pt modelId="{602B9765-D921-4D44-9BC1-448307797C06}" type="sibTrans" cxnId="{12A1DCD5-9D47-C64E-BD1D-CBE46087CE74}">
      <dgm:prSet/>
      <dgm:spPr/>
      <dgm:t>
        <a:bodyPr/>
        <a:lstStyle/>
        <a:p>
          <a:endParaRPr lang="fr-FR"/>
        </a:p>
      </dgm:t>
    </dgm:pt>
    <dgm:pt modelId="{F1B15B74-A79E-4345-BD04-85F43B1253E2}">
      <dgm:prSet/>
      <dgm:spPr/>
      <dgm:t>
        <a:bodyPr/>
        <a:lstStyle/>
        <a:p>
          <a:r>
            <a:rPr lang="fr-FR"/>
            <a:t>Implémentation des fonctionnalités de base (initialisation, tours de jeu, calcul de points, identification d’un vainqueur)</a:t>
          </a:r>
        </a:p>
      </dgm:t>
    </dgm:pt>
    <dgm:pt modelId="{93C5611F-3F4E-EA47-AFD6-712A3E291425}" type="parTrans" cxnId="{487B14F7-1906-0841-A045-85E0D7793301}">
      <dgm:prSet/>
      <dgm:spPr/>
      <dgm:t>
        <a:bodyPr/>
        <a:lstStyle/>
        <a:p>
          <a:endParaRPr lang="fr-FR"/>
        </a:p>
      </dgm:t>
    </dgm:pt>
    <dgm:pt modelId="{751B5CCD-D565-DB44-AD0E-28C3CBA4E615}" type="sibTrans" cxnId="{487B14F7-1906-0841-A045-85E0D7793301}">
      <dgm:prSet/>
      <dgm:spPr/>
      <dgm:t>
        <a:bodyPr/>
        <a:lstStyle/>
        <a:p>
          <a:endParaRPr lang="fr-FR"/>
        </a:p>
      </dgm:t>
    </dgm:pt>
    <dgm:pt modelId="{2ED44B65-FEF8-3547-8916-D1AA2BACE44D}">
      <dgm:prSet/>
      <dgm:spPr/>
      <dgm:t>
        <a:bodyPr/>
        <a:lstStyle/>
        <a:p>
          <a:r>
            <a:rPr lang="fr-FR"/>
            <a:t>Implémentation d’une IA jouant selon les règles du jeu</a:t>
          </a:r>
        </a:p>
      </dgm:t>
    </dgm:pt>
    <dgm:pt modelId="{007FE9F7-AFB1-FE43-A2E3-8A4DBD79DA1E}" type="parTrans" cxnId="{D8989214-13FA-CA45-AE34-D8006B7EF162}">
      <dgm:prSet/>
      <dgm:spPr/>
      <dgm:t>
        <a:bodyPr/>
        <a:lstStyle/>
        <a:p>
          <a:endParaRPr lang="fr-FR"/>
        </a:p>
      </dgm:t>
    </dgm:pt>
    <dgm:pt modelId="{FC8431D7-71F6-E44A-BB45-C1184E0162C4}" type="sibTrans" cxnId="{D8989214-13FA-CA45-AE34-D8006B7EF162}">
      <dgm:prSet/>
      <dgm:spPr/>
      <dgm:t>
        <a:bodyPr/>
        <a:lstStyle/>
        <a:p>
          <a:endParaRPr lang="fr-FR"/>
        </a:p>
      </dgm:t>
    </dgm:pt>
    <dgm:pt modelId="{AA353813-B9AF-6941-8698-929570C0C42A}" type="pres">
      <dgm:prSet presAssocID="{5D58A2EE-02FE-EE48-B22E-86344CC81862}" presName="Name0" presStyleCnt="0">
        <dgm:presLayoutVars>
          <dgm:dir/>
          <dgm:animLvl val="lvl"/>
          <dgm:resizeHandles val="exact"/>
        </dgm:presLayoutVars>
      </dgm:prSet>
      <dgm:spPr/>
    </dgm:pt>
    <dgm:pt modelId="{E2DD13EC-6693-A74E-A545-005F965E4300}" type="pres">
      <dgm:prSet presAssocID="{69040C58-D881-9946-8327-52DDF2C24A72}" presName="composite" presStyleCnt="0"/>
      <dgm:spPr/>
    </dgm:pt>
    <dgm:pt modelId="{CBA6775F-6574-A04B-AF47-00EFC9B8BEAF}" type="pres">
      <dgm:prSet presAssocID="{69040C58-D881-9946-8327-52DDF2C24A72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9DA109E2-74B4-1F4F-B667-083268A071BC}" type="pres">
      <dgm:prSet presAssocID="{69040C58-D881-9946-8327-52DDF2C24A72}" presName="desTx" presStyleLbl="alignAccFollowNode1" presStyleIdx="0" presStyleCnt="4">
        <dgm:presLayoutVars>
          <dgm:bulletEnabled val="1"/>
        </dgm:presLayoutVars>
      </dgm:prSet>
      <dgm:spPr/>
    </dgm:pt>
    <dgm:pt modelId="{F971B6B1-B61E-4D47-A6AB-C74B0E79C19A}" type="pres">
      <dgm:prSet presAssocID="{A1420EC0-FFFF-EF4B-B705-A0DBA49A17C1}" presName="space" presStyleCnt="0"/>
      <dgm:spPr/>
    </dgm:pt>
    <dgm:pt modelId="{9BA9B4FA-3C3B-C149-B2A5-C6CD32751E4B}" type="pres">
      <dgm:prSet presAssocID="{DC5FAA60-947E-1545-AD60-AFF38D87F34C}" presName="composite" presStyleCnt="0"/>
      <dgm:spPr/>
    </dgm:pt>
    <dgm:pt modelId="{D7D9E3F7-EE9E-2E40-BF3C-1F66E9028144}" type="pres">
      <dgm:prSet presAssocID="{DC5FAA60-947E-1545-AD60-AFF38D87F34C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E2F9343F-EB5B-3245-A429-70909EE98E5C}" type="pres">
      <dgm:prSet presAssocID="{DC5FAA60-947E-1545-AD60-AFF38D87F34C}" presName="desTx" presStyleLbl="alignAccFollowNode1" presStyleIdx="1" presStyleCnt="4">
        <dgm:presLayoutVars>
          <dgm:bulletEnabled val="1"/>
        </dgm:presLayoutVars>
      </dgm:prSet>
      <dgm:spPr/>
    </dgm:pt>
    <dgm:pt modelId="{22580E31-4D12-A74C-BD71-40199A123475}" type="pres">
      <dgm:prSet presAssocID="{602B9765-D921-4D44-9BC1-448307797C06}" presName="space" presStyleCnt="0"/>
      <dgm:spPr/>
    </dgm:pt>
    <dgm:pt modelId="{9DD9B68F-BBD1-604B-BBAF-3AD8ABC41110}" type="pres">
      <dgm:prSet presAssocID="{F1B15B74-A79E-4345-BD04-85F43B1253E2}" presName="composite" presStyleCnt="0"/>
      <dgm:spPr/>
    </dgm:pt>
    <dgm:pt modelId="{C76BAA37-B915-2842-9917-8EA3C73D0282}" type="pres">
      <dgm:prSet presAssocID="{F1B15B74-A79E-4345-BD04-85F43B1253E2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0375302B-13C0-6048-9111-478E01B733B2}" type="pres">
      <dgm:prSet presAssocID="{F1B15B74-A79E-4345-BD04-85F43B1253E2}" presName="desTx" presStyleLbl="alignAccFollowNode1" presStyleIdx="2" presStyleCnt="4">
        <dgm:presLayoutVars>
          <dgm:bulletEnabled val="1"/>
        </dgm:presLayoutVars>
      </dgm:prSet>
      <dgm:spPr/>
    </dgm:pt>
    <dgm:pt modelId="{4FE52630-B11F-1148-AD98-5BC40BEEE9B0}" type="pres">
      <dgm:prSet presAssocID="{751B5CCD-D565-DB44-AD0E-28C3CBA4E615}" presName="space" presStyleCnt="0"/>
      <dgm:spPr/>
    </dgm:pt>
    <dgm:pt modelId="{05391A9A-C6CF-3042-BFCA-EDA8E47F0876}" type="pres">
      <dgm:prSet presAssocID="{2ED44B65-FEF8-3547-8916-D1AA2BACE44D}" presName="composite" presStyleCnt="0"/>
      <dgm:spPr/>
    </dgm:pt>
    <dgm:pt modelId="{7EFE036E-1E66-5749-B089-8E80F502BDE5}" type="pres">
      <dgm:prSet presAssocID="{2ED44B65-FEF8-3547-8916-D1AA2BACE44D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F2BAAFC4-3188-2D4C-B55A-4CFE04D15E4F}" type="pres">
      <dgm:prSet presAssocID="{2ED44B65-FEF8-3547-8916-D1AA2BACE44D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CFCB940A-D4F5-D84E-80FE-168546666926}" type="presOf" srcId="{5D58A2EE-02FE-EE48-B22E-86344CC81862}" destId="{AA353813-B9AF-6941-8698-929570C0C42A}" srcOrd="0" destOrd="0" presId="urn:microsoft.com/office/officeart/2005/8/layout/hList1"/>
    <dgm:cxn modelId="{C2CC7412-4D3F-8142-B3DB-9B0F4F9C64FD}" type="presOf" srcId="{DC5FAA60-947E-1545-AD60-AFF38D87F34C}" destId="{D7D9E3F7-EE9E-2E40-BF3C-1F66E9028144}" srcOrd="0" destOrd="0" presId="urn:microsoft.com/office/officeart/2005/8/layout/hList1"/>
    <dgm:cxn modelId="{D8989214-13FA-CA45-AE34-D8006B7EF162}" srcId="{5D58A2EE-02FE-EE48-B22E-86344CC81862}" destId="{2ED44B65-FEF8-3547-8916-D1AA2BACE44D}" srcOrd="3" destOrd="0" parTransId="{007FE9F7-AFB1-FE43-A2E3-8A4DBD79DA1E}" sibTransId="{FC8431D7-71F6-E44A-BB45-C1184E0162C4}"/>
    <dgm:cxn modelId="{23CA0E1D-AAEF-9C40-B2FA-15925A48B3C5}" type="presOf" srcId="{2ED44B65-FEF8-3547-8916-D1AA2BACE44D}" destId="{7EFE036E-1E66-5749-B089-8E80F502BDE5}" srcOrd="0" destOrd="0" presId="urn:microsoft.com/office/officeart/2005/8/layout/hList1"/>
    <dgm:cxn modelId="{B821565E-EEEE-D34B-A67B-470085641B53}" type="presOf" srcId="{69040C58-D881-9946-8327-52DDF2C24A72}" destId="{CBA6775F-6574-A04B-AF47-00EFC9B8BEAF}" srcOrd="0" destOrd="0" presId="urn:microsoft.com/office/officeart/2005/8/layout/hList1"/>
    <dgm:cxn modelId="{12A1DCD5-9D47-C64E-BD1D-CBE46087CE74}" srcId="{5D58A2EE-02FE-EE48-B22E-86344CC81862}" destId="{DC5FAA60-947E-1545-AD60-AFF38D87F34C}" srcOrd="1" destOrd="0" parTransId="{30051C0D-0707-9440-937B-33BA6D56C2D2}" sibTransId="{602B9765-D921-4D44-9BC1-448307797C06}"/>
    <dgm:cxn modelId="{F2BAAFF0-DE15-484E-86F8-BC16C6351EF9}" type="presOf" srcId="{F1B15B74-A79E-4345-BD04-85F43B1253E2}" destId="{C76BAA37-B915-2842-9917-8EA3C73D0282}" srcOrd="0" destOrd="0" presId="urn:microsoft.com/office/officeart/2005/8/layout/hList1"/>
    <dgm:cxn modelId="{29B5D5F3-F106-2345-90C9-A24D52F511CF}" srcId="{5D58A2EE-02FE-EE48-B22E-86344CC81862}" destId="{69040C58-D881-9946-8327-52DDF2C24A72}" srcOrd="0" destOrd="0" parTransId="{B4F2FF9A-6669-2F4A-96D5-B710599EEF27}" sibTransId="{A1420EC0-FFFF-EF4B-B705-A0DBA49A17C1}"/>
    <dgm:cxn modelId="{487B14F7-1906-0841-A045-85E0D7793301}" srcId="{5D58A2EE-02FE-EE48-B22E-86344CC81862}" destId="{F1B15B74-A79E-4345-BD04-85F43B1253E2}" srcOrd="2" destOrd="0" parTransId="{93C5611F-3F4E-EA47-AFD6-712A3E291425}" sibTransId="{751B5CCD-D565-DB44-AD0E-28C3CBA4E615}"/>
    <dgm:cxn modelId="{F470F2C7-35A0-4A4A-8791-5D142D15530B}" type="presParOf" srcId="{AA353813-B9AF-6941-8698-929570C0C42A}" destId="{E2DD13EC-6693-A74E-A545-005F965E4300}" srcOrd="0" destOrd="0" presId="urn:microsoft.com/office/officeart/2005/8/layout/hList1"/>
    <dgm:cxn modelId="{D33E1042-4CFA-EC49-81E9-EA98BE09A8F3}" type="presParOf" srcId="{E2DD13EC-6693-A74E-A545-005F965E4300}" destId="{CBA6775F-6574-A04B-AF47-00EFC9B8BEAF}" srcOrd="0" destOrd="0" presId="urn:microsoft.com/office/officeart/2005/8/layout/hList1"/>
    <dgm:cxn modelId="{8D7ACA72-6002-854B-9B6C-8E2E7C49631D}" type="presParOf" srcId="{E2DD13EC-6693-A74E-A545-005F965E4300}" destId="{9DA109E2-74B4-1F4F-B667-083268A071BC}" srcOrd="1" destOrd="0" presId="urn:microsoft.com/office/officeart/2005/8/layout/hList1"/>
    <dgm:cxn modelId="{E17578AF-7B92-784B-97B0-C7DBAB5BE736}" type="presParOf" srcId="{AA353813-B9AF-6941-8698-929570C0C42A}" destId="{F971B6B1-B61E-4D47-A6AB-C74B0E79C19A}" srcOrd="1" destOrd="0" presId="urn:microsoft.com/office/officeart/2005/8/layout/hList1"/>
    <dgm:cxn modelId="{1E1F5BB9-CA99-5749-82F6-5EE01490BABC}" type="presParOf" srcId="{AA353813-B9AF-6941-8698-929570C0C42A}" destId="{9BA9B4FA-3C3B-C149-B2A5-C6CD32751E4B}" srcOrd="2" destOrd="0" presId="urn:microsoft.com/office/officeart/2005/8/layout/hList1"/>
    <dgm:cxn modelId="{B341CDAA-605F-3440-86AF-E0164C571346}" type="presParOf" srcId="{9BA9B4FA-3C3B-C149-B2A5-C6CD32751E4B}" destId="{D7D9E3F7-EE9E-2E40-BF3C-1F66E9028144}" srcOrd="0" destOrd="0" presId="urn:microsoft.com/office/officeart/2005/8/layout/hList1"/>
    <dgm:cxn modelId="{BE1D44E0-070B-FD42-ABAA-FBD813458F60}" type="presParOf" srcId="{9BA9B4FA-3C3B-C149-B2A5-C6CD32751E4B}" destId="{E2F9343F-EB5B-3245-A429-70909EE98E5C}" srcOrd="1" destOrd="0" presId="urn:microsoft.com/office/officeart/2005/8/layout/hList1"/>
    <dgm:cxn modelId="{A2484BC4-4525-254F-9D67-05CF8868FA22}" type="presParOf" srcId="{AA353813-B9AF-6941-8698-929570C0C42A}" destId="{22580E31-4D12-A74C-BD71-40199A123475}" srcOrd="3" destOrd="0" presId="urn:microsoft.com/office/officeart/2005/8/layout/hList1"/>
    <dgm:cxn modelId="{75818277-2356-5A4B-B095-5C40AA5A245E}" type="presParOf" srcId="{AA353813-B9AF-6941-8698-929570C0C42A}" destId="{9DD9B68F-BBD1-604B-BBAF-3AD8ABC41110}" srcOrd="4" destOrd="0" presId="urn:microsoft.com/office/officeart/2005/8/layout/hList1"/>
    <dgm:cxn modelId="{80124C5C-AFD6-C14F-AB5C-EDC0D7166980}" type="presParOf" srcId="{9DD9B68F-BBD1-604B-BBAF-3AD8ABC41110}" destId="{C76BAA37-B915-2842-9917-8EA3C73D0282}" srcOrd="0" destOrd="0" presId="urn:microsoft.com/office/officeart/2005/8/layout/hList1"/>
    <dgm:cxn modelId="{B8C83AFF-4C21-954A-97E2-1FB0F6A73242}" type="presParOf" srcId="{9DD9B68F-BBD1-604B-BBAF-3AD8ABC41110}" destId="{0375302B-13C0-6048-9111-478E01B733B2}" srcOrd="1" destOrd="0" presId="urn:microsoft.com/office/officeart/2005/8/layout/hList1"/>
    <dgm:cxn modelId="{69627117-7E07-BB49-BA4A-C7A104157FC8}" type="presParOf" srcId="{AA353813-B9AF-6941-8698-929570C0C42A}" destId="{4FE52630-B11F-1148-AD98-5BC40BEEE9B0}" srcOrd="5" destOrd="0" presId="urn:microsoft.com/office/officeart/2005/8/layout/hList1"/>
    <dgm:cxn modelId="{53CB0C89-37B8-8445-AE9F-B2AE6365D447}" type="presParOf" srcId="{AA353813-B9AF-6941-8698-929570C0C42A}" destId="{05391A9A-C6CF-3042-BFCA-EDA8E47F0876}" srcOrd="6" destOrd="0" presId="urn:microsoft.com/office/officeart/2005/8/layout/hList1"/>
    <dgm:cxn modelId="{E4BD18C3-6D56-254B-92FA-E3C8B9EFEE42}" type="presParOf" srcId="{05391A9A-C6CF-3042-BFCA-EDA8E47F0876}" destId="{7EFE036E-1E66-5749-B089-8E80F502BDE5}" srcOrd="0" destOrd="0" presId="urn:microsoft.com/office/officeart/2005/8/layout/hList1"/>
    <dgm:cxn modelId="{E97CB5DB-210A-494D-A008-0AE8EA170DE9}" type="presParOf" srcId="{05391A9A-C6CF-3042-BFCA-EDA8E47F0876}" destId="{F2BAAFC4-3188-2D4C-B55A-4CFE04D15E4F}" srcOrd="1" destOrd="0" presId="urn:microsoft.com/office/officeart/2005/8/layout/hList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1E28C9-3834-8A47-B93C-5BAAC223D8A6}" type="doc">
      <dgm:prSet loTypeId="urn:microsoft.com/office/officeart/2005/8/layout/venn1" loCatId="relationship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fr-FR"/>
        </a:p>
      </dgm:t>
    </dgm:pt>
    <dgm:pt modelId="{0CC42566-2EC6-974A-AC9D-9B78436D48E0}">
      <dgm:prSet/>
      <dgm:spPr/>
      <dgm:t>
        <a:bodyPr/>
        <a:lstStyle/>
        <a:p>
          <a:r>
            <a:rPr lang="fr-FR"/>
            <a:t>Récupération des dominos à partir d’un fichier fourni</a:t>
          </a:r>
        </a:p>
      </dgm:t>
    </dgm:pt>
    <dgm:pt modelId="{D0480F2A-2F4C-D64D-A128-02A3FE15983A}" type="parTrans" cxnId="{9E0FEDC6-7EE1-1F45-B22F-D81734B91807}">
      <dgm:prSet/>
      <dgm:spPr/>
      <dgm:t>
        <a:bodyPr/>
        <a:lstStyle/>
        <a:p>
          <a:endParaRPr lang="fr-FR"/>
        </a:p>
      </dgm:t>
    </dgm:pt>
    <dgm:pt modelId="{4B6308BC-4C44-3042-84D9-FFA8F3E26D43}" type="sibTrans" cxnId="{9E0FEDC6-7EE1-1F45-B22F-D81734B91807}">
      <dgm:prSet/>
      <dgm:spPr/>
      <dgm:t>
        <a:bodyPr/>
        <a:lstStyle/>
        <a:p>
          <a:endParaRPr lang="fr-FR"/>
        </a:p>
      </dgm:t>
    </dgm:pt>
    <dgm:pt modelId="{AF84EC05-3454-1745-9D78-6F1EE888F8F3}">
      <dgm:prSet/>
      <dgm:spPr/>
      <dgm:t>
        <a:bodyPr/>
        <a:lstStyle/>
        <a:p>
          <a:r>
            <a:rPr lang="fr-FR"/>
            <a:t>Implémentation des fonctionnalités de base : </a:t>
          </a:r>
        </a:p>
      </dgm:t>
    </dgm:pt>
    <dgm:pt modelId="{5EB09168-BF7B-6540-B4C7-8659CE38AE9F}" type="parTrans" cxnId="{C17155CB-7D46-7749-A80B-FFA07ECF317F}">
      <dgm:prSet/>
      <dgm:spPr/>
      <dgm:t>
        <a:bodyPr/>
        <a:lstStyle/>
        <a:p>
          <a:endParaRPr lang="fr-FR"/>
        </a:p>
      </dgm:t>
    </dgm:pt>
    <dgm:pt modelId="{0DE63D34-B52D-F34F-96C7-A8B7C96116FE}" type="sibTrans" cxnId="{C17155CB-7D46-7749-A80B-FFA07ECF317F}">
      <dgm:prSet/>
      <dgm:spPr/>
      <dgm:t>
        <a:bodyPr/>
        <a:lstStyle/>
        <a:p>
          <a:endParaRPr lang="fr-FR"/>
        </a:p>
      </dgm:t>
    </dgm:pt>
    <dgm:pt modelId="{89F2A546-7A7B-EC43-AF89-6AB9DFD7F45E}">
      <dgm:prSet/>
      <dgm:spPr/>
      <dgm:t>
        <a:bodyPr/>
        <a:lstStyle/>
        <a:p>
          <a:r>
            <a:rPr lang="fr-FR"/>
            <a:t>Initialisation </a:t>
          </a:r>
        </a:p>
      </dgm:t>
    </dgm:pt>
    <dgm:pt modelId="{89770E36-4C31-0B4E-B78E-D5576983263E}" type="parTrans" cxnId="{678CE8DE-092E-1240-ADB5-FFD15292730B}">
      <dgm:prSet/>
      <dgm:spPr/>
      <dgm:t>
        <a:bodyPr/>
        <a:lstStyle/>
        <a:p>
          <a:endParaRPr lang="fr-FR"/>
        </a:p>
      </dgm:t>
    </dgm:pt>
    <dgm:pt modelId="{C96DCE69-2BD4-3445-996A-4A61898A9B14}" type="sibTrans" cxnId="{678CE8DE-092E-1240-ADB5-FFD15292730B}">
      <dgm:prSet/>
      <dgm:spPr/>
      <dgm:t>
        <a:bodyPr/>
        <a:lstStyle/>
        <a:p>
          <a:endParaRPr lang="fr-FR"/>
        </a:p>
      </dgm:t>
    </dgm:pt>
    <dgm:pt modelId="{96D284F4-92AD-A94C-A3C1-2B19F0F45FC7}">
      <dgm:prSet/>
      <dgm:spPr/>
      <dgm:t>
        <a:bodyPr/>
        <a:lstStyle/>
        <a:p>
          <a:r>
            <a:rPr lang="fr-FR"/>
            <a:t>Tours de jeu</a:t>
          </a:r>
        </a:p>
      </dgm:t>
    </dgm:pt>
    <dgm:pt modelId="{5B92E2D1-3E6F-B740-8D01-7F686828177A}" type="parTrans" cxnId="{BA811E0D-8A91-764A-953F-534C45966325}">
      <dgm:prSet/>
      <dgm:spPr/>
      <dgm:t>
        <a:bodyPr/>
        <a:lstStyle/>
        <a:p>
          <a:endParaRPr lang="fr-FR"/>
        </a:p>
      </dgm:t>
    </dgm:pt>
    <dgm:pt modelId="{E69017F8-04CA-B74D-A0E3-39E0AB37257B}" type="sibTrans" cxnId="{BA811E0D-8A91-764A-953F-534C45966325}">
      <dgm:prSet/>
      <dgm:spPr/>
      <dgm:t>
        <a:bodyPr/>
        <a:lstStyle/>
        <a:p>
          <a:endParaRPr lang="fr-FR"/>
        </a:p>
      </dgm:t>
    </dgm:pt>
    <dgm:pt modelId="{2B491973-6F32-8041-A4A4-B55D78A5060F}">
      <dgm:prSet/>
      <dgm:spPr/>
      <dgm:t>
        <a:bodyPr/>
        <a:lstStyle/>
        <a:p>
          <a:r>
            <a:rPr lang="fr-FR"/>
            <a:t>Calcul de points (non achevé)</a:t>
          </a:r>
        </a:p>
      </dgm:t>
    </dgm:pt>
    <dgm:pt modelId="{403D4F22-1D55-1846-B64E-4E46B5B85DF9}" type="parTrans" cxnId="{61D7C423-08F0-0948-868B-2E9CD8BC5218}">
      <dgm:prSet/>
      <dgm:spPr/>
      <dgm:t>
        <a:bodyPr/>
        <a:lstStyle/>
        <a:p>
          <a:endParaRPr lang="fr-FR"/>
        </a:p>
      </dgm:t>
    </dgm:pt>
    <dgm:pt modelId="{3DAADD0C-4094-B84D-9255-809469C2FECE}" type="sibTrans" cxnId="{61D7C423-08F0-0948-868B-2E9CD8BC5218}">
      <dgm:prSet/>
      <dgm:spPr/>
      <dgm:t>
        <a:bodyPr/>
        <a:lstStyle/>
        <a:p>
          <a:endParaRPr lang="fr-FR"/>
        </a:p>
      </dgm:t>
    </dgm:pt>
    <dgm:pt modelId="{6F00D9EA-4A47-A642-9300-7958598512AF}">
      <dgm:prSet/>
      <dgm:spPr/>
      <dgm:t>
        <a:bodyPr/>
        <a:lstStyle/>
        <a:p>
          <a:r>
            <a:rPr lang="fr-FR"/>
            <a:t>Identification d’un vainqueur (non achevé)</a:t>
          </a:r>
        </a:p>
      </dgm:t>
    </dgm:pt>
    <dgm:pt modelId="{647C9EB4-9B04-7F43-95C9-F84D93730C76}" type="parTrans" cxnId="{6BE38142-FA0F-8443-A4BB-DA24BE928988}">
      <dgm:prSet/>
      <dgm:spPr/>
      <dgm:t>
        <a:bodyPr/>
        <a:lstStyle/>
        <a:p>
          <a:endParaRPr lang="fr-FR"/>
        </a:p>
      </dgm:t>
    </dgm:pt>
    <dgm:pt modelId="{166D1AF5-42B7-DB44-9573-B3F8AA06F0CD}" type="sibTrans" cxnId="{6BE38142-FA0F-8443-A4BB-DA24BE928988}">
      <dgm:prSet/>
      <dgm:spPr/>
      <dgm:t>
        <a:bodyPr/>
        <a:lstStyle/>
        <a:p>
          <a:endParaRPr lang="fr-FR"/>
        </a:p>
      </dgm:t>
    </dgm:pt>
    <dgm:pt modelId="{8AD25A14-D24C-A54D-B3D6-3AD764AC73D5}" type="pres">
      <dgm:prSet presAssocID="{641E28C9-3834-8A47-B93C-5BAAC223D8A6}" presName="compositeShape" presStyleCnt="0">
        <dgm:presLayoutVars>
          <dgm:chMax val="7"/>
          <dgm:dir/>
          <dgm:resizeHandles val="exact"/>
        </dgm:presLayoutVars>
      </dgm:prSet>
      <dgm:spPr/>
    </dgm:pt>
    <dgm:pt modelId="{F436165F-EC91-484A-A4CF-DEC98C50B35D}" type="pres">
      <dgm:prSet presAssocID="{0CC42566-2EC6-974A-AC9D-9B78436D48E0}" presName="circ1" presStyleLbl="vennNode1" presStyleIdx="0" presStyleCnt="2"/>
      <dgm:spPr/>
    </dgm:pt>
    <dgm:pt modelId="{7D0D7858-5235-BC49-AE49-28FED5C7CE7E}" type="pres">
      <dgm:prSet presAssocID="{0CC42566-2EC6-974A-AC9D-9B78436D48E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5917D3F-0D5F-0544-A952-B8B3A5E3B087}" type="pres">
      <dgm:prSet presAssocID="{AF84EC05-3454-1745-9D78-6F1EE888F8F3}" presName="circ2" presStyleLbl="vennNode1" presStyleIdx="1" presStyleCnt="2"/>
      <dgm:spPr/>
    </dgm:pt>
    <dgm:pt modelId="{A648541F-897C-874E-9B0E-AB1899BC9FC3}" type="pres">
      <dgm:prSet presAssocID="{AF84EC05-3454-1745-9D78-6F1EE888F8F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BA811E0D-8A91-764A-953F-534C45966325}" srcId="{AF84EC05-3454-1745-9D78-6F1EE888F8F3}" destId="{96D284F4-92AD-A94C-A3C1-2B19F0F45FC7}" srcOrd="1" destOrd="0" parTransId="{5B92E2D1-3E6F-B740-8D01-7F686828177A}" sibTransId="{E69017F8-04CA-B74D-A0E3-39E0AB37257B}"/>
    <dgm:cxn modelId="{412B9811-5498-9D4C-ADDD-7E02A21DC9A1}" type="presOf" srcId="{AF84EC05-3454-1745-9D78-6F1EE888F8F3}" destId="{75917D3F-0D5F-0544-A952-B8B3A5E3B087}" srcOrd="0" destOrd="0" presId="urn:microsoft.com/office/officeart/2005/8/layout/venn1"/>
    <dgm:cxn modelId="{34490F14-A65E-5843-A464-9687D083BB5B}" type="presOf" srcId="{0CC42566-2EC6-974A-AC9D-9B78436D48E0}" destId="{F436165F-EC91-484A-A4CF-DEC98C50B35D}" srcOrd="0" destOrd="0" presId="urn:microsoft.com/office/officeart/2005/8/layout/venn1"/>
    <dgm:cxn modelId="{5669201C-EFB2-D94A-AAF3-5A6F47F888C3}" type="presOf" srcId="{6F00D9EA-4A47-A642-9300-7958598512AF}" destId="{75917D3F-0D5F-0544-A952-B8B3A5E3B087}" srcOrd="0" destOrd="4" presId="urn:microsoft.com/office/officeart/2005/8/layout/venn1"/>
    <dgm:cxn modelId="{61D7C423-08F0-0948-868B-2E9CD8BC5218}" srcId="{AF84EC05-3454-1745-9D78-6F1EE888F8F3}" destId="{2B491973-6F32-8041-A4A4-B55D78A5060F}" srcOrd="2" destOrd="0" parTransId="{403D4F22-1D55-1846-B64E-4E46B5B85DF9}" sibTransId="{3DAADD0C-4094-B84D-9255-809469C2FECE}"/>
    <dgm:cxn modelId="{4419E52A-75BD-3140-B028-935C2F45085B}" type="presOf" srcId="{96D284F4-92AD-A94C-A3C1-2B19F0F45FC7}" destId="{75917D3F-0D5F-0544-A952-B8B3A5E3B087}" srcOrd="0" destOrd="2" presId="urn:microsoft.com/office/officeart/2005/8/layout/venn1"/>
    <dgm:cxn modelId="{6BE38142-FA0F-8443-A4BB-DA24BE928988}" srcId="{AF84EC05-3454-1745-9D78-6F1EE888F8F3}" destId="{6F00D9EA-4A47-A642-9300-7958598512AF}" srcOrd="3" destOrd="0" parTransId="{647C9EB4-9B04-7F43-95C9-F84D93730C76}" sibTransId="{166D1AF5-42B7-DB44-9573-B3F8AA06F0CD}"/>
    <dgm:cxn modelId="{2601E042-FD4E-A54B-9E90-A0C947D73043}" type="presOf" srcId="{641E28C9-3834-8A47-B93C-5BAAC223D8A6}" destId="{8AD25A14-D24C-A54D-B3D6-3AD764AC73D5}" srcOrd="0" destOrd="0" presId="urn:microsoft.com/office/officeart/2005/8/layout/venn1"/>
    <dgm:cxn modelId="{2D4AF56B-2C02-5F49-BF47-C804D2E440FB}" type="presOf" srcId="{89F2A546-7A7B-EC43-AF89-6AB9DFD7F45E}" destId="{75917D3F-0D5F-0544-A952-B8B3A5E3B087}" srcOrd="0" destOrd="1" presId="urn:microsoft.com/office/officeart/2005/8/layout/venn1"/>
    <dgm:cxn modelId="{50802A89-3800-2741-A51D-733C975E175B}" type="presOf" srcId="{2B491973-6F32-8041-A4A4-B55D78A5060F}" destId="{A648541F-897C-874E-9B0E-AB1899BC9FC3}" srcOrd="1" destOrd="3" presId="urn:microsoft.com/office/officeart/2005/8/layout/venn1"/>
    <dgm:cxn modelId="{29F1D389-55E0-B34D-9337-A1EA3D4F3592}" type="presOf" srcId="{89F2A546-7A7B-EC43-AF89-6AB9DFD7F45E}" destId="{A648541F-897C-874E-9B0E-AB1899BC9FC3}" srcOrd="1" destOrd="1" presId="urn:microsoft.com/office/officeart/2005/8/layout/venn1"/>
    <dgm:cxn modelId="{4928E78B-AB93-C849-AB25-8ACEA8C2B57E}" type="presOf" srcId="{2B491973-6F32-8041-A4A4-B55D78A5060F}" destId="{75917D3F-0D5F-0544-A952-B8B3A5E3B087}" srcOrd="0" destOrd="3" presId="urn:microsoft.com/office/officeart/2005/8/layout/venn1"/>
    <dgm:cxn modelId="{3BA7BC8E-F926-0648-9BD4-9BD3FF4A79EF}" type="presOf" srcId="{AF84EC05-3454-1745-9D78-6F1EE888F8F3}" destId="{A648541F-897C-874E-9B0E-AB1899BC9FC3}" srcOrd="1" destOrd="0" presId="urn:microsoft.com/office/officeart/2005/8/layout/venn1"/>
    <dgm:cxn modelId="{9E0FEDC6-7EE1-1F45-B22F-D81734B91807}" srcId="{641E28C9-3834-8A47-B93C-5BAAC223D8A6}" destId="{0CC42566-2EC6-974A-AC9D-9B78436D48E0}" srcOrd="0" destOrd="0" parTransId="{D0480F2A-2F4C-D64D-A128-02A3FE15983A}" sibTransId="{4B6308BC-4C44-3042-84D9-FFA8F3E26D43}"/>
    <dgm:cxn modelId="{C17155CB-7D46-7749-A80B-FFA07ECF317F}" srcId="{641E28C9-3834-8A47-B93C-5BAAC223D8A6}" destId="{AF84EC05-3454-1745-9D78-6F1EE888F8F3}" srcOrd="1" destOrd="0" parTransId="{5EB09168-BF7B-6540-B4C7-8659CE38AE9F}" sibTransId="{0DE63D34-B52D-F34F-96C7-A8B7C96116FE}"/>
    <dgm:cxn modelId="{9F29E1D9-76AF-2846-BE73-A08C624985FE}" type="presOf" srcId="{0CC42566-2EC6-974A-AC9D-9B78436D48E0}" destId="{7D0D7858-5235-BC49-AE49-28FED5C7CE7E}" srcOrd="1" destOrd="0" presId="urn:microsoft.com/office/officeart/2005/8/layout/venn1"/>
    <dgm:cxn modelId="{678CE8DE-092E-1240-ADB5-FFD15292730B}" srcId="{AF84EC05-3454-1745-9D78-6F1EE888F8F3}" destId="{89F2A546-7A7B-EC43-AF89-6AB9DFD7F45E}" srcOrd="0" destOrd="0" parTransId="{89770E36-4C31-0B4E-B78E-D5576983263E}" sibTransId="{C96DCE69-2BD4-3445-996A-4A61898A9B14}"/>
    <dgm:cxn modelId="{9BEB19E2-BCDF-454E-8FB4-48FF349457BF}" type="presOf" srcId="{6F00D9EA-4A47-A642-9300-7958598512AF}" destId="{A648541F-897C-874E-9B0E-AB1899BC9FC3}" srcOrd="1" destOrd="4" presId="urn:microsoft.com/office/officeart/2005/8/layout/venn1"/>
    <dgm:cxn modelId="{6DB4BAE4-F371-D344-BC21-6C9C1BE86F46}" type="presOf" srcId="{96D284F4-92AD-A94C-A3C1-2B19F0F45FC7}" destId="{A648541F-897C-874E-9B0E-AB1899BC9FC3}" srcOrd="1" destOrd="2" presId="urn:microsoft.com/office/officeart/2005/8/layout/venn1"/>
    <dgm:cxn modelId="{BA312530-BBA1-4B49-867F-9E4F77D681C8}" type="presParOf" srcId="{8AD25A14-D24C-A54D-B3D6-3AD764AC73D5}" destId="{F436165F-EC91-484A-A4CF-DEC98C50B35D}" srcOrd="0" destOrd="0" presId="urn:microsoft.com/office/officeart/2005/8/layout/venn1"/>
    <dgm:cxn modelId="{3CB33B37-459C-9746-8F2C-AD5C2403D6C1}" type="presParOf" srcId="{8AD25A14-D24C-A54D-B3D6-3AD764AC73D5}" destId="{7D0D7858-5235-BC49-AE49-28FED5C7CE7E}" srcOrd="1" destOrd="0" presId="urn:microsoft.com/office/officeart/2005/8/layout/venn1"/>
    <dgm:cxn modelId="{46364221-F989-7842-9D3D-A4E066FFAE13}" type="presParOf" srcId="{8AD25A14-D24C-A54D-B3D6-3AD764AC73D5}" destId="{75917D3F-0D5F-0544-A952-B8B3A5E3B087}" srcOrd="2" destOrd="0" presId="urn:microsoft.com/office/officeart/2005/8/layout/venn1"/>
    <dgm:cxn modelId="{FDF1C9C8-EEC6-734F-8CD5-C8A46153DD2B}" type="presParOf" srcId="{8AD25A14-D24C-A54D-B3D6-3AD764AC73D5}" destId="{A648541F-897C-874E-9B0E-AB1899BC9FC3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92D99F-9EFD-FC47-9140-68B0D8EDC53D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5E6D0A9B-59DB-5340-A92C-0EB9FBF118C8}">
      <dgm:prSet/>
      <dgm:spPr/>
      <dgm:t>
        <a:bodyPr/>
        <a:lstStyle/>
        <a:p>
          <a:r>
            <a:rPr lang="fr-FR"/>
            <a:t>Développer une interface graphique :</a:t>
          </a:r>
        </a:p>
      </dgm:t>
    </dgm:pt>
    <dgm:pt modelId="{0BD61FCD-76D6-1F46-A8CE-3A4CF09AEAAD}" type="parTrans" cxnId="{F1D6F2FF-076E-2940-93E0-3F9F10C0212B}">
      <dgm:prSet/>
      <dgm:spPr/>
      <dgm:t>
        <a:bodyPr/>
        <a:lstStyle/>
        <a:p>
          <a:endParaRPr lang="fr-FR"/>
        </a:p>
      </dgm:t>
    </dgm:pt>
    <dgm:pt modelId="{CBF02AA9-C03F-FA4E-B8DB-0A56D08BCBA6}" type="sibTrans" cxnId="{F1D6F2FF-076E-2940-93E0-3F9F10C0212B}">
      <dgm:prSet/>
      <dgm:spPr/>
      <dgm:t>
        <a:bodyPr/>
        <a:lstStyle/>
        <a:p>
          <a:endParaRPr lang="fr-FR"/>
        </a:p>
      </dgm:t>
    </dgm:pt>
    <dgm:pt modelId="{CC6BBD79-F81B-BD42-9029-5A516D48FD8A}">
      <dgm:prSet/>
      <dgm:spPr/>
      <dgm:t>
        <a:bodyPr/>
        <a:lstStyle/>
        <a:p>
          <a:r>
            <a:rPr lang="fr-FR" dirty="0"/>
            <a:t>Manque de temps</a:t>
          </a:r>
        </a:p>
      </dgm:t>
    </dgm:pt>
    <dgm:pt modelId="{BFED4F95-91E7-1049-BFC6-EDC8B04966FF}" type="parTrans" cxnId="{A01608F0-5CC4-CE46-A498-BFA5A6A8A268}">
      <dgm:prSet/>
      <dgm:spPr/>
      <dgm:t>
        <a:bodyPr/>
        <a:lstStyle/>
        <a:p>
          <a:endParaRPr lang="fr-FR"/>
        </a:p>
      </dgm:t>
    </dgm:pt>
    <dgm:pt modelId="{B4BC13D1-F178-C540-985D-595A020443CF}" type="sibTrans" cxnId="{A01608F0-5CC4-CE46-A498-BFA5A6A8A268}">
      <dgm:prSet/>
      <dgm:spPr/>
      <dgm:t>
        <a:bodyPr/>
        <a:lstStyle/>
        <a:p>
          <a:endParaRPr lang="fr-FR"/>
        </a:p>
      </dgm:t>
    </dgm:pt>
    <dgm:pt modelId="{05D96300-F0E5-034E-AADB-B820FF4F94FC}">
      <dgm:prSet/>
      <dgm:spPr/>
      <dgm:t>
        <a:bodyPr/>
        <a:lstStyle/>
        <a:p>
          <a:r>
            <a:rPr lang="fr-FR"/>
            <a:t>Implémentation d’une IA : </a:t>
          </a:r>
        </a:p>
      </dgm:t>
    </dgm:pt>
    <dgm:pt modelId="{E42262CC-2848-AC46-9589-3810D5B300AA}" type="parTrans" cxnId="{B98D83C3-46C0-994D-AECA-2658478E95B2}">
      <dgm:prSet/>
      <dgm:spPr/>
      <dgm:t>
        <a:bodyPr/>
        <a:lstStyle/>
        <a:p>
          <a:endParaRPr lang="fr-FR"/>
        </a:p>
      </dgm:t>
    </dgm:pt>
    <dgm:pt modelId="{37F8772C-45BD-B943-A9AD-1BE2165B9ECF}" type="sibTrans" cxnId="{B98D83C3-46C0-994D-AECA-2658478E95B2}">
      <dgm:prSet/>
      <dgm:spPr/>
      <dgm:t>
        <a:bodyPr/>
        <a:lstStyle/>
        <a:p>
          <a:endParaRPr lang="fr-FR"/>
        </a:p>
      </dgm:t>
    </dgm:pt>
    <dgm:pt modelId="{83812A23-0F09-D941-B06B-CC7C23918230}">
      <dgm:prSet/>
      <dgm:spPr/>
      <dgm:t>
        <a:bodyPr/>
        <a:lstStyle/>
        <a:p>
          <a:r>
            <a:rPr lang="fr-FR"/>
            <a:t>Manque de temps</a:t>
          </a:r>
        </a:p>
      </dgm:t>
    </dgm:pt>
    <dgm:pt modelId="{9B4D4F1C-C115-C648-A565-B52866C08E58}" type="parTrans" cxnId="{9B91E52A-94AB-EA4E-B56D-3285B81634EC}">
      <dgm:prSet/>
      <dgm:spPr/>
      <dgm:t>
        <a:bodyPr/>
        <a:lstStyle/>
        <a:p>
          <a:endParaRPr lang="fr-FR"/>
        </a:p>
      </dgm:t>
    </dgm:pt>
    <dgm:pt modelId="{163C2BCD-CD08-B84A-BF67-D9312FEE9B93}" type="sibTrans" cxnId="{9B91E52A-94AB-EA4E-B56D-3285B81634EC}">
      <dgm:prSet/>
      <dgm:spPr/>
      <dgm:t>
        <a:bodyPr/>
        <a:lstStyle/>
        <a:p>
          <a:endParaRPr lang="fr-FR"/>
        </a:p>
      </dgm:t>
    </dgm:pt>
    <dgm:pt modelId="{AA642B29-6C17-5A4E-AFBE-9FF7C0A76783}">
      <dgm:prSet/>
      <dgm:spPr/>
      <dgm:t>
        <a:bodyPr/>
        <a:lstStyle/>
        <a:p>
          <a:r>
            <a:rPr lang="fr-FR"/>
            <a:t>Calcul de points :</a:t>
          </a:r>
        </a:p>
      </dgm:t>
    </dgm:pt>
    <dgm:pt modelId="{5BEAB5B4-6086-2F4E-973A-DDB401CA0D3A}" type="parTrans" cxnId="{FB0A3ED5-24D7-094F-B43F-0F554B8149F8}">
      <dgm:prSet/>
      <dgm:spPr/>
      <dgm:t>
        <a:bodyPr/>
        <a:lstStyle/>
        <a:p>
          <a:endParaRPr lang="fr-FR"/>
        </a:p>
      </dgm:t>
    </dgm:pt>
    <dgm:pt modelId="{16C6183B-1958-7F40-AC2D-1C908B24375E}" type="sibTrans" cxnId="{FB0A3ED5-24D7-094F-B43F-0F554B8149F8}">
      <dgm:prSet/>
      <dgm:spPr/>
      <dgm:t>
        <a:bodyPr/>
        <a:lstStyle/>
        <a:p>
          <a:endParaRPr lang="fr-FR"/>
        </a:p>
      </dgm:t>
    </dgm:pt>
    <dgm:pt modelId="{67C0F3A8-A376-744C-8F99-848073E097CD}">
      <dgm:prSet/>
      <dgm:spPr/>
      <dgm:t>
        <a:bodyPr/>
        <a:lstStyle/>
        <a:p>
          <a:r>
            <a:rPr lang="fr-FR"/>
            <a:t>A améliorer, il manque des fonctionnalités</a:t>
          </a:r>
        </a:p>
      </dgm:t>
    </dgm:pt>
    <dgm:pt modelId="{59A7ECED-C889-C248-920B-140207352B17}" type="parTrans" cxnId="{2BE88A9B-0563-D146-8123-042040BF9093}">
      <dgm:prSet/>
      <dgm:spPr/>
      <dgm:t>
        <a:bodyPr/>
        <a:lstStyle/>
        <a:p>
          <a:endParaRPr lang="fr-FR"/>
        </a:p>
      </dgm:t>
    </dgm:pt>
    <dgm:pt modelId="{F4CCBB60-8CA7-9C40-8996-F36764FD1C25}" type="sibTrans" cxnId="{2BE88A9B-0563-D146-8123-042040BF9093}">
      <dgm:prSet/>
      <dgm:spPr/>
      <dgm:t>
        <a:bodyPr/>
        <a:lstStyle/>
        <a:p>
          <a:endParaRPr lang="fr-FR"/>
        </a:p>
      </dgm:t>
    </dgm:pt>
    <dgm:pt modelId="{60329CB5-2D9B-184F-8F0B-6E8D19FFF9BA}">
      <dgm:prSet/>
      <dgm:spPr/>
      <dgm:t>
        <a:bodyPr/>
        <a:lstStyle/>
        <a:p>
          <a:r>
            <a:rPr lang="fr-FR"/>
            <a:t>Identification du vainqueur incomplète :</a:t>
          </a:r>
        </a:p>
      </dgm:t>
    </dgm:pt>
    <dgm:pt modelId="{8AF21FD7-070F-6649-909E-D17A3D27C21C}" type="parTrans" cxnId="{521C0570-FDC0-C243-9345-C673FFAB60CC}">
      <dgm:prSet/>
      <dgm:spPr/>
      <dgm:t>
        <a:bodyPr/>
        <a:lstStyle/>
        <a:p>
          <a:endParaRPr lang="fr-FR"/>
        </a:p>
      </dgm:t>
    </dgm:pt>
    <dgm:pt modelId="{B3FDFECF-7DC1-1B45-B0B0-4FCAF9A96341}" type="sibTrans" cxnId="{521C0570-FDC0-C243-9345-C673FFAB60CC}">
      <dgm:prSet/>
      <dgm:spPr/>
      <dgm:t>
        <a:bodyPr/>
        <a:lstStyle/>
        <a:p>
          <a:endParaRPr lang="fr-FR"/>
        </a:p>
      </dgm:t>
    </dgm:pt>
    <dgm:pt modelId="{AB517479-A0B4-BE40-BD63-55DD9A9ED6BC}">
      <dgm:prSet/>
      <dgm:spPr/>
      <dgm:t>
        <a:bodyPr/>
        <a:lstStyle/>
        <a:p>
          <a:r>
            <a:rPr lang="fr-FR" dirty="0"/>
            <a:t>Car calcul de points incomplet</a:t>
          </a:r>
        </a:p>
      </dgm:t>
    </dgm:pt>
    <dgm:pt modelId="{377546FB-6A3E-F545-9DB2-7F050F3A4020}" type="parTrans" cxnId="{64F5133C-9D0E-414D-ADBA-23D7E2206535}">
      <dgm:prSet/>
      <dgm:spPr/>
      <dgm:t>
        <a:bodyPr/>
        <a:lstStyle/>
        <a:p>
          <a:endParaRPr lang="fr-FR"/>
        </a:p>
      </dgm:t>
    </dgm:pt>
    <dgm:pt modelId="{B6C04FD1-AE7E-A847-BD5C-A10962417456}" type="sibTrans" cxnId="{64F5133C-9D0E-414D-ADBA-23D7E2206535}">
      <dgm:prSet/>
      <dgm:spPr/>
      <dgm:t>
        <a:bodyPr/>
        <a:lstStyle/>
        <a:p>
          <a:endParaRPr lang="fr-FR"/>
        </a:p>
      </dgm:t>
    </dgm:pt>
    <dgm:pt modelId="{3C218141-3F11-6245-A114-4B2515AA528E}" type="pres">
      <dgm:prSet presAssocID="{3B92D99F-9EFD-FC47-9140-68B0D8EDC53D}" presName="Name0" presStyleCnt="0">
        <dgm:presLayoutVars>
          <dgm:dir/>
          <dgm:animLvl val="lvl"/>
          <dgm:resizeHandles val="exact"/>
        </dgm:presLayoutVars>
      </dgm:prSet>
      <dgm:spPr/>
    </dgm:pt>
    <dgm:pt modelId="{2DA310AE-D988-4746-A731-8AB99FB87CEB}" type="pres">
      <dgm:prSet presAssocID="{5E6D0A9B-59DB-5340-A92C-0EB9FBF118C8}" presName="linNode" presStyleCnt="0"/>
      <dgm:spPr/>
    </dgm:pt>
    <dgm:pt modelId="{CEEED106-795E-714D-8E96-9FA26EA6CB8F}" type="pres">
      <dgm:prSet presAssocID="{5E6D0A9B-59DB-5340-A92C-0EB9FBF118C8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FA71D629-D73F-C54A-9E99-A74A02F5CFDB}" type="pres">
      <dgm:prSet presAssocID="{5E6D0A9B-59DB-5340-A92C-0EB9FBF118C8}" presName="descendantText" presStyleLbl="alignAccFollowNode1" presStyleIdx="0" presStyleCnt="4">
        <dgm:presLayoutVars>
          <dgm:bulletEnabled val="1"/>
        </dgm:presLayoutVars>
      </dgm:prSet>
      <dgm:spPr/>
    </dgm:pt>
    <dgm:pt modelId="{0B8662EE-EACD-9D47-A499-DB7796A12AD4}" type="pres">
      <dgm:prSet presAssocID="{CBF02AA9-C03F-FA4E-B8DB-0A56D08BCBA6}" presName="sp" presStyleCnt="0"/>
      <dgm:spPr/>
    </dgm:pt>
    <dgm:pt modelId="{E4BBFE19-4804-B540-BF18-119A93195B66}" type="pres">
      <dgm:prSet presAssocID="{05D96300-F0E5-034E-AADB-B820FF4F94FC}" presName="linNode" presStyleCnt="0"/>
      <dgm:spPr/>
    </dgm:pt>
    <dgm:pt modelId="{CCDB2FE3-9DA0-C042-B18C-F80A3BC9EDF9}" type="pres">
      <dgm:prSet presAssocID="{05D96300-F0E5-034E-AADB-B820FF4F94FC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73ABA86F-C306-8547-8994-659B6B050154}" type="pres">
      <dgm:prSet presAssocID="{05D96300-F0E5-034E-AADB-B820FF4F94FC}" presName="descendantText" presStyleLbl="alignAccFollowNode1" presStyleIdx="1" presStyleCnt="4">
        <dgm:presLayoutVars>
          <dgm:bulletEnabled val="1"/>
        </dgm:presLayoutVars>
      </dgm:prSet>
      <dgm:spPr/>
    </dgm:pt>
    <dgm:pt modelId="{D60C934C-547B-5848-BE7D-DFCE40433545}" type="pres">
      <dgm:prSet presAssocID="{37F8772C-45BD-B943-A9AD-1BE2165B9ECF}" presName="sp" presStyleCnt="0"/>
      <dgm:spPr/>
    </dgm:pt>
    <dgm:pt modelId="{B5ED4938-797B-DF48-A178-C46D921B3263}" type="pres">
      <dgm:prSet presAssocID="{AA642B29-6C17-5A4E-AFBE-9FF7C0A76783}" presName="linNode" presStyleCnt="0"/>
      <dgm:spPr/>
    </dgm:pt>
    <dgm:pt modelId="{81E78AB4-BC9F-BA4B-B91E-F8E1553A8815}" type="pres">
      <dgm:prSet presAssocID="{AA642B29-6C17-5A4E-AFBE-9FF7C0A76783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4B340D8E-C25D-6544-9497-47F866AFFE51}" type="pres">
      <dgm:prSet presAssocID="{AA642B29-6C17-5A4E-AFBE-9FF7C0A76783}" presName="descendantText" presStyleLbl="alignAccFollowNode1" presStyleIdx="2" presStyleCnt="4">
        <dgm:presLayoutVars>
          <dgm:bulletEnabled val="1"/>
        </dgm:presLayoutVars>
      </dgm:prSet>
      <dgm:spPr/>
    </dgm:pt>
    <dgm:pt modelId="{DA3F3D40-10E2-BC48-86DC-75334ADF64DF}" type="pres">
      <dgm:prSet presAssocID="{16C6183B-1958-7F40-AC2D-1C908B24375E}" presName="sp" presStyleCnt="0"/>
      <dgm:spPr/>
    </dgm:pt>
    <dgm:pt modelId="{0ACE6CE4-BF86-DF48-9DA1-0B7ADAF92C4E}" type="pres">
      <dgm:prSet presAssocID="{60329CB5-2D9B-184F-8F0B-6E8D19FFF9BA}" presName="linNode" presStyleCnt="0"/>
      <dgm:spPr/>
    </dgm:pt>
    <dgm:pt modelId="{59BB6CBE-FA92-F54E-B9A4-6BADFF24963C}" type="pres">
      <dgm:prSet presAssocID="{60329CB5-2D9B-184F-8F0B-6E8D19FFF9BA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B895DD17-1DF9-154A-B819-915A3E6DDD3B}" type="pres">
      <dgm:prSet presAssocID="{60329CB5-2D9B-184F-8F0B-6E8D19FFF9BA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DBB6640A-79E9-E840-B92C-783EBF4D9683}" type="presOf" srcId="{3B92D99F-9EFD-FC47-9140-68B0D8EDC53D}" destId="{3C218141-3F11-6245-A114-4B2515AA528E}" srcOrd="0" destOrd="0" presId="urn:microsoft.com/office/officeart/2005/8/layout/vList5"/>
    <dgm:cxn modelId="{D0562814-56C2-5A48-8078-0BD76EE1291B}" type="presOf" srcId="{05D96300-F0E5-034E-AADB-B820FF4F94FC}" destId="{CCDB2FE3-9DA0-C042-B18C-F80A3BC9EDF9}" srcOrd="0" destOrd="0" presId="urn:microsoft.com/office/officeart/2005/8/layout/vList5"/>
    <dgm:cxn modelId="{9B91E52A-94AB-EA4E-B56D-3285B81634EC}" srcId="{05D96300-F0E5-034E-AADB-B820FF4F94FC}" destId="{83812A23-0F09-D941-B06B-CC7C23918230}" srcOrd="0" destOrd="0" parTransId="{9B4D4F1C-C115-C648-A565-B52866C08E58}" sibTransId="{163C2BCD-CD08-B84A-BF67-D9312FEE9B93}"/>
    <dgm:cxn modelId="{64F5133C-9D0E-414D-ADBA-23D7E2206535}" srcId="{60329CB5-2D9B-184F-8F0B-6E8D19FFF9BA}" destId="{AB517479-A0B4-BE40-BD63-55DD9A9ED6BC}" srcOrd="0" destOrd="0" parTransId="{377546FB-6A3E-F545-9DB2-7F050F3A4020}" sibTransId="{B6C04FD1-AE7E-A847-BD5C-A10962417456}"/>
    <dgm:cxn modelId="{589F193D-FCC8-B94B-A4DA-DD96A4E841EF}" type="presOf" srcId="{CC6BBD79-F81B-BD42-9029-5A516D48FD8A}" destId="{FA71D629-D73F-C54A-9E99-A74A02F5CFDB}" srcOrd="0" destOrd="0" presId="urn:microsoft.com/office/officeart/2005/8/layout/vList5"/>
    <dgm:cxn modelId="{90160E5C-03BA-CE47-A614-E5D158B885AA}" type="presOf" srcId="{60329CB5-2D9B-184F-8F0B-6E8D19FFF9BA}" destId="{59BB6CBE-FA92-F54E-B9A4-6BADFF24963C}" srcOrd="0" destOrd="0" presId="urn:microsoft.com/office/officeart/2005/8/layout/vList5"/>
    <dgm:cxn modelId="{90E75568-7219-604B-8B07-6681CF1A183A}" type="presOf" srcId="{67C0F3A8-A376-744C-8F99-848073E097CD}" destId="{4B340D8E-C25D-6544-9497-47F866AFFE51}" srcOrd="0" destOrd="0" presId="urn:microsoft.com/office/officeart/2005/8/layout/vList5"/>
    <dgm:cxn modelId="{521C0570-FDC0-C243-9345-C673FFAB60CC}" srcId="{3B92D99F-9EFD-FC47-9140-68B0D8EDC53D}" destId="{60329CB5-2D9B-184F-8F0B-6E8D19FFF9BA}" srcOrd="3" destOrd="0" parTransId="{8AF21FD7-070F-6649-909E-D17A3D27C21C}" sibTransId="{B3FDFECF-7DC1-1B45-B0B0-4FCAF9A96341}"/>
    <dgm:cxn modelId="{61121D74-388B-734F-9C4B-E8DC6E2A41E3}" type="presOf" srcId="{AA642B29-6C17-5A4E-AFBE-9FF7C0A76783}" destId="{81E78AB4-BC9F-BA4B-B91E-F8E1553A8815}" srcOrd="0" destOrd="0" presId="urn:microsoft.com/office/officeart/2005/8/layout/vList5"/>
    <dgm:cxn modelId="{CEE18998-917E-2544-AA5D-C6EF941C9705}" type="presOf" srcId="{83812A23-0F09-D941-B06B-CC7C23918230}" destId="{73ABA86F-C306-8547-8994-659B6B050154}" srcOrd="0" destOrd="0" presId="urn:microsoft.com/office/officeart/2005/8/layout/vList5"/>
    <dgm:cxn modelId="{2BE88A9B-0563-D146-8123-042040BF9093}" srcId="{AA642B29-6C17-5A4E-AFBE-9FF7C0A76783}" destId="{67C0F3A8-A376-744C-8F99-848073E097CD}" srcOrd="0" destOrd="0" parTransId="{59A7ECED-C889-C248-920B-140207352B17}" sibTransId="{F4CCBB60-8CA7-9C40-8996-F36764FD1C25}"/>
    <dgm:cxn modelId="{F4C9D4AB-6127-434B-8D3A-568833C7F25A}" type="presOf" srcId="{5E6D0A9B-59DB-5340-A92C-0EB9FBF118C8}" destId="{CEEED106-795E-714D-8E96-9FA26EA6CB8F}" srcOrd="0" destOrd="0" presId="urn:microsoft.com/office/officeart/2005/8/layout/vList5"/>
    <dgm:cxn modelId="{B98D83C3-46C0-994D-AECA-2658478E95B2}" srcId="{3B92D99F-9EFD-FC47-9140-68B0D8EDC53D}" destId="{05D96300-F0E5-034E-AADB-B820FF4F94FC}" srcOrd="1" destOrd="0" parTransId="{E42262CC-2848-AC46-9589-3810D5B300AA}" sibTransId="{37F8772C-45BD-B943-A9AD-1BE2165B9ECF}"/>
    <dgm:cxn modelId="{D96D73C5-B421-114C-B1F6-DBD76563F437}" type="presOf" srcId="{AB517479-A0B4-BE40-BD63-55DD9A9ED6BC}" destId="{B895DD17-1DF9-154A-B819-915A3E6DDD3B}" srcOrd="0" destOrd="0" presId="urn:microsoft.com/office/officeart/2005/8/layout/vList5"/>
    <dgm:cxn modelId="{FB0A3ED5-24D7-094F-B43F-0F554B8149F8}" srcId="{3B92D99F-9EFD-FC47-9140-68B0D8EDC53D}" destId="{AA642B29-6C17-5A4E-AFBE-9FF7C0A76783}" srcOrd="2" destOrd="0" parTransId="{5BEAB5B4-6086-2F4E-973A-DDB401CA0D3A}" sibTransId="{16C6183B-1958-7F40-AC2D-1C908B24375E}"/>
    <dgm:cxn modelId="{A01608F0-5CC4-CE46-A498-BFA5A6A8A268}" srcId="{5E6D0A9B-59DB-5340-A92C-0EB9FBF118C8}" destId="{CC6BBD79-F81B-BD42-9029-5A516D48FD8A}" srcOrd="0" destOrd="0" parTransId="{BFED4F95-91E7-1049-BFC6-EDC8B04966FF}" sibTransId="{B4BC13D1-F178-C540-985D-595A020443CF}"/>
    <dgm:cxn modelId="{F1D6F2FF-076E-2940-93E0-3F9F10C0212B}" srcId="{3B92D99F-9EFD-FC47-9140-68B0D8EDC53D}" destId="{5E6D0A9B-59DB-5340-A92C-0EB9FBF118C8}" srcOrd="0" destOrd="0" parTransId="{0BD61FCD-76D6-1F46-A8CE-3A4CF09AEAAD}" sibTransId="{CBF02AA9-C03F-FA4E-B8DB-0A56D08BCBA6}"/>
    <dgm:cxn modelId="{0AC88D7F-658E-024F-8BE7-61F7D5FB657C}" type="presParOf" srcId="{3C218141-3F11-6245-A114-4B2515AA528E}" destId="{2DA310AE-D988-4746-A731-8AB99FB87CEB}" srcOrd="0" destOrd="0" presId="urn:microsoft.com/office/officeart/2005/8/layout/vList5"/>
    <dgm:cxn modelId="{B266901A-845E-E945-A39A-5D26BDA2BE1E}" type="presParOf" srcId="{2DA310AE-D988-4746-A731-8AB99FB87CEB}" destId="{CEEED106-795E-714D-8E96-9FA26EA6CB8F}" srcOrd="0" destOrd="0" presId="urn:microsoft.com/office/officeart/2005/8/layout/vList5"/>
    <dgm:cxn modelId="{BACA11BF-20A5-F340-9E6B-90654A0FC43C}" type="presParOf" srcId="{2DA310AE-D988-4746-A731-8AB99FB87CEB}" destId="{FA71D629-D73F-C54A-9E99-A74A02F5CFDB}" srcOrd="1" destOrd="0" presId="urn:microsoft.com/office/officeart/2005/8/layout/vList5"/>
    <dgm:cxn modelId="{EF822C8A-8FC0-ED43-949F-045212811CB0}" type="presParOf" srcId="{3C218141-3F11-6245-A114-4B2515AA528E}" destId="{0B8662EE-EACD-9D47-A499-DB7796A12AD4}" srcOrd="1" destOrd="0" presId="urn:microsoft.com/office/officeart/2005/8/layout/vList5"/>
    <dgm:cxn modelId="{850E026A-3334-5643-8349-F77418319222}" type="presParOf" srcId="{3C218141-3F11-6245-A114-4B2515AA528E}" destId="{E4BBFE19-4804-B540-BF18-119A93195B66}" srcOrd="2" destOrd="0" presId="urn:microsoft.com/office/officeart/2005/8/layout/vList5"/>
    <dgm:cxn modelId="{01B54950-DE49-8E4E-AFB0-3F2A864013F4}" type="presParOf" srcId="{E4BBFE19-4804-B540-BF18-119A93195B66}" destId="{CCDB2FE3-9DA0-C042-B18C-F80A3BC9EDF9}" srcOrd="0" destOrd="0" presId="urn:microsoft.com/office/officeart/2005/8/layout/vList5"/>
    <dgm:cxn modelId="{C3B8F89E-8A64-4948-A0D4-83DC75439C74}" type="presParOf" srcId="{E4BBFE19-4804-B540-BF18-119A93195B66}" destId="{73ABA86F-C306-8547-8994-659B6B050154}" srcOrd="1" destOrd="0" presId="urn:microsoft.com/office/officeart/2005/8/layout/vList5"/>
    <dgm:cxn modelId="{8E9C8C53-7598-F744-9112-3FB4BCCA87AD}" type="presParOf" srcId="{3C218141-3F11-6245-A114-4B2515AA528E}" destId="{D60C934C-547B-5848-BE7D-DFCE40433545}" srcOrd="3" destOrd="0" presId="urn:microsoft.com/office/officeart/2005/8/layout/vList5"/>
    <dgm:cxn modelId="{D104E843-356E-AB40-AE3C-57FC27BFA1EF}" type="presParOf" srcId="{3C218141-3F11-6245-A114-4B2515AA528E}" destId="{B5ED4938-797B-DF48-A178-C46D921B3263}" srcOrd="4" destOrd="0" presId="urn:microsoft.com/office/officeart/2005/8/layout/vList5"/>
    <dgm:cxn modelId="{961E08AF-007A-884C-AAEE-4FFA7164FF2F}" type="presParOf" srcId="{B5ED4938-797B-DF48-A178-C46D921B3263}" destId="{81E78AB4-BC9F-BA4B-B91E-F8E1553A8815}" srcOrd="0" destOrd="0" presId="urn:microsoft.com/office/officeart/2005/8/layout/vList5"/>
    <dgm:cxn modelId="{C56364CD-1C45-EE4C-8A4F-2020D3024ACA}" type="presParOf" srcId="{B5ED4938-797B-DF48-A178-C46D921B3263}" destId="{4B340D8E-C25D-6544-9497-47F866AFFE51}" srcOrd="1" destOrd="0" presId="urn:microsoft.com/office/officeart/2005/8/layout/vList5"/>
    <dgm:cxn modelId="{0D1DC35D-CA97-234A-BDF6-D1DA114040CA}" type="presParOf" srcId="{3C218141-3F11-6245-A114-4B2515AA528E}" destId="{DA3F3D40-10E2-BC48-86DC-75334ADF64DF}" srcOrd="5" destOrd="0" presId="urn:microsoft.com/office/officeart/2005/8/layout/vList5"/>
    <dgm:cxn modelId="{49926202-9534-8648-9002-B9F7C84F365A}" type="presParOf" srcId="{3C218141-3F11-6245-A114-4B2515AA528E}" destId="{0ACE6CE4-BF86-DF48-9DA1-0B7ADAF92C4E}" srcOrd="6" destOrd="0" presId="urn:microsoft.com/office/officeart/2005/8/layout/vList5"/>
    <dgm:cxn modelId="{55EE8026-FB0E-534A-B62D-CCA1AEA41237}" type="presParOf" srcId="{0ACE6CE4-BF86-DF48-9DA1-0B7ADAF92C4E}" destId="{59BB6CBE-FA92-F54E-B9A4-6BADFF24963C}" srcOrd="0" destOrd="0" presId="urn:microsoft.com/office/officeart/2005/8/layout/vList5"/>
    <dgm:cxn modelId="{2A08C5D1-737C-DA49-9325-47EEECEFEAE7}" type="presParOf" srcId="{0ACE6CE4-BF86-DF48-9DA1-0B7ADAF92C4E}" destId="{B895DD17-1DF9-154A-B819-915A3E6DDD3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A6775F-6574-A04B-AF47-00EFC9B8BEAF}">
      <dsp:nvSpPr>
        <dsp:cNvPr id="0" name=""/>
        <dsp:cNvSpPr/>
      </dsp:nvSpPr>
      <dsp:spPr>
        <a:xfrm>
          <a:off x="4511" y="1626977"/>
          <a:ext cx="2712680" cy="10477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/>
            <a:t>Développer une interface graphique</a:t>
          </a:r>
        </a:p>
      </dsp:txBody>
      <dsp:txXfrm>
        <a:off x="4511" y="1626977"/>
        <a:ext cx="2712680" cy="1047782"/>
      </dsp:txXfrm>
    </dsp:sp>
    <dsp:sp modelId="{9DA109E2-74B4-1F4F-B667-083268A071BC}">
      <dsp:nvSpPr>
        <dsp:cNvPr id="0" name=""/>
        <dsp:cNvSpPr/>
      </dsp:nvSpPr>
      <dsp:spPr>
        <a:xfrm>
          <a:off x="4511" y="2674759"/>
          <a:ext cx="2712680" cy="61487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D9E3F7-EE9E-2E40-BF3C-1F66E9028144}">
      <dsp:nvSpPr>
        <dsp:cNvPr id="0" name=""/>
        <dsp:cNvSpPr/>
      </dsp:nvSpPr>
      <dsp:spPr>
        <a:xfrm>
          <a:off x="3096966" y="1626977"/>
          <a:ext cx="2712680" cy="10477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/>
            <a:t>Récupération des dominos à partir du fichier fourni</a:t>
          </a:r>
        </a:p>
      </dsp:txBody>
      <dsp:txXfrm>
        <a:off x="3096966" y="1626977"/>
        <a:ext cx="2712680" cy="1047782"/>
      </dsp:txXfrm>
    </dsp:sp>
    <dsp:sp modelId="{E2F9343F-EB5B-3245-A429-70909EE98E5C}">
      <dsp:nvSpPr>
        <dsp:cNvPr id="0" name=""/>
        <dsp:cNvSpPr/>
      </dsp:nvSpPr>
      <dsp:spPr>
        <a:xfrm>
          <a:off x="3096966" y="2674759"/>
          <a:ext cx="2712680" cy="61487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6BAA37-B915-2842-9917-8EA3C73D0282}">
      <dsp:nvSpPr>
        <dsp:cNvPr id="0" name=""/>
        <dsp:cNvSpPr/>
      </dsp:nvSpPr>
      <dsp:spPr>
        <a:xfrm>
          <a:off x="6189422" y="1626977"/>
          <a:ext cx="2712680" cy="10477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/>
            <a:t>Implémentation des fonctionnalités de base (initialisation, tours de jeu, calcul de points, identification d’un vainqueur)</a:t>
          </a:r>
        </a:p>
      </dsp:txBody>
      <dsp:txXfrm>
        <a:off x="6189422" y="1626977"/>
        <a:ext cx="2712680" cy="1047782"/>
      </dsp:txXfrm>
    </dsp:sp>
    <dsp:sp modelId="{0375302B-13C0-6048-9111-478E01B733B2}">
      <dsp:nvSpPr>
        <dsp:cNvPr id="0" name=""/>
        <dsp:cNvSpPr/>
      </dsp:nvSpPr>
      <dsp:spPr>
        <a:xfrm>
          <a:off x="6189422" y="2674759"/>
          <a:ext cx="2712680" cy="61487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FE036E-1E66-5749-B089-8E80F502BDE5}">
      <dsp:nvSpPr>
        <dsp:cNvPr id="0" name=""/>
        <dsp:cNvSpPr/>
      </dsp:nvSpPr>
      <dsp:spPr>
        <a:xfrm>
          <a:off x="9281877" y="1626977"/>
          <a:ext cx="2712680" cy="10477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/>
            <a:t>Implémentation d’une IA jouant selon les règles du jeu</a:t>
          </a:r>
        </a:p>
      </dsp:txBody>
      <dsp:txXfrm>
        <a:off x="9281877" y="1626977"/>
        <a:ext cx="2712680" cy="1047782"/>
      </dsp:txXfrm>
    </dsp:sp>
    <dsp:sp modelId="{F2BAAFC4-3188-2D4C-B55A-4CFE04D15E4F}">
      <dsp:nvSpPr>
        <dsp:cNvPr id="0" name=""/>
        <dsp:cNvSpPr/>
      </dsp:nvSpPr>
      <dsp:spPr>
        <a:xfrm>
          <a:off x="9281877" y="2674759"/>
          <a:ext cx="2712680" cy="61487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36165F-EC91-484A-A4CF-DEC98C50B35D}">
      <dsp:nvSpPr>
        <dsp:cNvPr id="0" name=""/>
        <dsp:cNvSpPr/>
      </dsp:nvSpPr>
      <dsp:spPr>
        <a:xfrm>
          <a:off x="976514" y="10555"/>
          <a:ext cx="3859661" cy="3859661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Récupération des dominos à partir d’un fichier fourni</a:t>
          </a:r>
        </a:p>
      </dsp:txBody>
      <dsp:txXfrm>
        <a:off x="1515476" y="465692"/>
        <a:ext cx="2225390" cy="2949387"/>
      </dsp:txXfrm>
    </dsp:sp>
    <dsp:sp modelId="{75917D3F-0D5F-0544-A952-B8B3A5E3B087}">
      <dsp:nvSpPr>
        <dsp:cNvPr id="0" name=""/>
        <dsp:cNvSpPr/>
      </dsp:nvSpPr>
      <dsp:spPr>
        <a:xfrm>
          <a:off x="3758252" y="10555"/>
          <a:ext cx="3859661" cy="3859661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Implémentation des fonctionnalités de base :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/>
            <a:t>Initialisation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/>
            <a:t>Tours de jeu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/>
            <a:t>Calcul de points (non achevé)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/>
            <a:t>Identification d’un vainqueur (non achevé)</a:t>
          </a:r>
        </a:p>
      </dsp:txBody>
      <dsp:txXfrm>
        <a:off x="4853562" y="465692"/>
        <a:ext cx="2225390" cy="29493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71D629-D73F-C54A-9E99-A74A02F5CFDB}">
      <dsp:nvSpPr>
        <dsp:cNvPr id="0" name=""/>
        <dsp:cNvSpPr/>
      </dsp:nvSpPr>
      <dsp:spPr>
        <a:xfrm rot="5400000">
          <a:off x="5470535" y="-2281180"/>
          <a:ext cx="747351" cy="550043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200" kern="1200" dirty="0"/>
            <a:t>Manque de temps</a:t>
          </a:r>
        </a:p>
      </dsp:txBody>
      <dsp:txXfrm rot="-5400000">
        <a:off x="3093994" y="131844"/>
        <a:ext cx="5463951" cy="674385"/>
      </dsp:txXfrm>
    </dsp:sp>
    <dsp:sp modelId="{CEEED106-795E-714D-8E96-9FA26EA6CB8F}">
      <dsp:nvSpPr>
        <dsp:cNvPr id="0" name=""/>
        <dsp:cNvSpPr/>
      </dsp:nvSpPr>
      <dsp:spPr>
        <a:xfrm>
          <a:off x="0" y="1942"/>
          <a:ext cx="3093994" cy="9341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Développer une interface graphique :</a:t>
          </a:r>
        </a:p>
      </dsp:txBody>
      <dsp:txXfrm>
        <a:off x="45603" y="47545"/>
        <a:ext cx="3002788" cy="842983"/>
      </dsp:txXfrm>
    </dsp:sp>
    <dsp:sp modelId="{73ABA86F-C306-8547-8994-659B6B050154}">
      <dsp:nvSpPr>
        <dsp:cNvPr id="0" name=""/>
        <dsp:cNvSpPr/>
      </dsp:nvSpPr>
      <dsp:spPr>
        <a:xfrm rot="5400000">
          <a:off x="5470535" y="-1300280"/>
          <a:ext cx="747351" cy="550043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200" kern="1200"/>
            <a:t>Manque de temps</a:t>
          </a:r>
        </a:p>
      </dsp:txBody>
      <dsp:txXfrm rot="-5400000">
        <a:off x="3093994" y="1112744"/>
        <a:ext cx="5463951" cy="674385"/>
      </dsp:txXfrm>
    </dsp:sp>
    <dsp:sp modelId="{CCDB2FE3-9DA0-C042-B18C-F80A3BC9EDF9}">
      <dsp:nvSpPr>
        <dsp:cNvPr id="0" name=""/>
        <dsp:cNvSpPr/>
      </dsp:nvSpPr>
      <dsp:spPr>
        <a:xfrm>
          <a:off x="0" y="982841"/>
          <a:ext cx="3093994" cy="9341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Implémentation d’une IA : </a:t>
          </a:r>
        </a:p>
      </dsp:txBody>
      <dsp:txXfrm>
        <a:off x="45603" y="1028444"/>
        <a:ext cx="3002788" cy="842983"/>
      </dsp:txXfrm>
    </dsp:sp>
    <dsp:sp modelId="{4B340D8E-C25D-6544-9497-47F866AFFE51}">
      <dsp:nvSpPr>
        <dsp:cNvPr id="0" name=""/>
        <dsp:cNvSpPr/>
      </dsp:nvSpPr>
      <dsp:spPr>
        <a:xfrm rot="5400000">
          <a:off x="5470535" y="-319381"/>
          <a:ext cx="747351" cy="550043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200" kern="1200"/>
            <a:t>A améliorer, il manque des fonctionnalités</a:t>
          </a:r>
        </a:p>
      </dsp:txBody>
      <dsp:txXfrm rot="-5400000">
        <a:off x="3093994" y="2093643"/>
        <a:ext cx="5463951" cy="674385"/>
      </dsp:txXfrm>
    </dsp:sp>
    <dsp:sp modelId="{81E78AB4-BC9F-BA4B-B91E-F8E1553A8815}">
      <dsp:nvSpPr>
        <dsp:cNvPr id="0" name=""/>
        <dsp:cNvSpPr/>
      </dsp:nvSpPr>
      <dsp:spPr>
        <a:xfrm>
          <a:off x="0" y="1963741"/>
          <a:ext cx="3093994" cy="9341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Calcul de points :</a:t>
          </a:r>
        </a:p>
      </dsp:txBody>
      <dsp:txXfrm>
        <a:off x="45603" y="2009344"/>
        <a:ext cx="3002788" cy="842983"/>
      </dsp:txXfrm>
    </dsp:sp>
    <dsp:sp modelId="{B895DD17-1DF9-154A-B819-915A3E6DDD3B}">
      <dsp:nvSpPr>
        <dsp:cNvPr id="0" name=""/>
        <dsp:cNvSpPr/>
      </dsp:nvSpPr>
      <dsp:spPr>
        <a:xfrm rot="5400000">
          <a:off x="5470535" y="661518"/>
          <a:ext cx="747351" cy="550043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200" kern="1200" dirty="0"/>
            <a:t>Car calcul de points incomplet</a:t>
          </a:r>
        </a:p>
      </dsp:txBody>
      <dsp:txXfrm rot="-5400000">
        <a:off x="3093994" y="3074543"/>
        <a:ext cx="5463951" cy="674385"/>
      </dsp:txXfrm>
    </dsp:sp>
    <dsp:sp modelId="{59BB6CBE-FA92-F54E-B9A4-6BADFF24963C}">
      <dsp:nvSpPr>
        <dsp:cNvPr id="0" name=""/>
        <dsp:cNvSpPr/>
      </dsp:nvSpPr>
      <dsp:spPr>
        <a:xfrm>
          <a:off x="0" y="2944640"/>
          <a:ext cx="3093994" cy="9341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Identification du vainqueur incomplète :</a:t>
          </a:r>
        </a:p>
      </dsp:txBody>
      <dsp:txXfrm>
        <a:off x="45603" y="2990243"/>
        <a:ext cx="3002788" cy="8429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4FD0811F-65A0-45DC-A418-D7D88257DA14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fr-FR" smtClean="0"/>
              <a:pPr algn="r"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png>
</file>

<file path=ppt/media/image4.sv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869BCCB5-3197-42F0-A23E-FBF35BB6BD6D}" type="datetime1">
              <a:rPr lang="fr-FR" smtClean="0"/>
              <a:pPr/>
              <a:t>18/01/2019</a:t>
            </a:fld>
            <a:endParaRPr lang="fr-FR" dirty="0"/>
          </a:p>
        </p:txBody>
      </p:sp>
      <p:sp>
        <p:nvSpPr>
          <p:cNvPr id="4" name="Espace réservé de l’image des diapositives 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88825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6675" y="2404534"/>
            <a:ext cx="7764913" cy="1646302"/>
          </a:xfrm>
        </p:spPr>
        <p:txBody>
          <a:bodyPr anchor="b">
            <a:noAutofit/>
          </a:bodyPr>
          <a:lstStyle>
            <a:lvl1pPr algn="r">
              <a:defRPr sz="5398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6675" y="4050834"/>
            <a:ext cx="7764913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41DB-EF0A-E240-8E9D-5B0B5DE43342}" type="datetime1">
              <a:rPr lang="fr-FR" smtClean="0"/>
              <a:t>18/01/2019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2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9" y="609600"/>
            <a:ext cx="8594429" cy="3403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470400"/>
            <a:ext cx="8594429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33C8-2AC9-FB4F-B942-713A71B8AFDD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1186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092" y="609600"/>
            <a:ext cx="8092026" cy="3022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5783" y="3632200"/>
            <a:ext cx="7222643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470400"/>
            <a:ext cx="8594429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D4D05-7016-4443-9AB6-35017A763262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20" name="TextBox 19"/>
          <p:cNvSpPr txBox="1"/>
          <p:nvPr/>
        </p:nvSpPr>
        <p:spPr>
          <a:xfrm>
            <a:off x="541729" y="790378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0695" y="2886556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799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457051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9" y="1931988"/>
            <a:ext cx="8594429" cy="2595460"/>
          </a:xfrm>
        </p:spPr>
        <p:txBody>
          <a:bodyPr anchor="b">
            <a:normAutofit/>
          </a:bodyPr>
          <a:lstStyle>
            <a:lvl1pPr algn="l">
              <a:defRPr sz="4399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D744-2857-A847-A34F-C4D8C9511A7E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7310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092" y="609600"/>
            <a:ext cx="8092026" cy="3022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156" y="4013200"/>
            <a:ext cx="8594430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3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DBA4-CA65-4C49-8CD1-561C2BE1A009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24" name="TextBox 23"/>
          <p:cNvSpPr txBox="1"/>
          <p:nvPr/>
        </p:nvSpPr>
        <p:spPr>
          <a:xfrm>
            <a:off x="541729" y="790378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0695" y="2886556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33607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621" y="609600"/>
            <a:ext cx="8585966" cy="3022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156" y="4013200"/>
            <a:ext cx="8594430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399">
                <a:solidFill>
                  <a:schemeClr val="accent1"/>
                </a:solidFill>
              </a:defRPr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73C45-4BDD-A64F-A5CD-C6D6F91E63A6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84947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609E-F992-3C46-855E-78FD65BA1601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92093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5599" y="609600"/>
            <a:ext cx="130440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159" y="609600"/>
            <a:ext cx="7058311" cy="5251450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DBBF4-DF37-BB4F-9EC0-368D21DCC5B0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387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59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1BD8-BD5E-BA41-9251-EC0E4BD2C863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75037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9" y="2700868"/>
            <a:ext cx="8594429" cy="1826581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860400"/>
          </a:xfrm>
        </p:spPr>
        <p:txBody>
          <a:bodyPr anchor="t"/>
          <a:lstStyle>
            <a:lvl1pPr marL="0" indent="0" algn="l">
              <a:buNone/>
              <a:defRPr sz="199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196-48D7-BB43-8141-4CEF744FE4C3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06335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158" y="2160589"/>
            <a:ext cx="4182945" cy="3880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8645" y="2160590"/>
            <a:ext cx="4182944" cy="3880773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2128-F6D3-6542-B6A2-468E7BCEDA29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2527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570" y="2160983"/>
            <a:ext cx="418453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570" y="2737246"/>
            <a:ext cx="418453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7058" y="2160983"/>
            <a:ext cx="4184528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7059" y="2737246"/>
            <a:ext cx="418452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50485-65A1-5943-99D1-9F5DCBE88CBB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048580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8" y="609600"/>
            <a:ext cx="8594429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472E8-7716-524E-9211-335679E2EB33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2136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BC721-A3DF-1340-8E9B-B8A0B1D91AC2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03250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8" y="1498604"/>
            <a:ext cx="3853524" cy="1278466"/>
          </a:xfr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59222" y="514925"/>
            <a:ext cx="4512366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158" y="2777069"/>
            <a:ext cx="3853524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6926" indent="0">
              <a:buNone/>
              <a:defRPr sz="1400"/>
            </a:lvl2pPr>
            <a:lvl3pPr marL="913852" indent="0">
              <a:buNone/>
              <a:defRPr sz="1200"/>
            </a:lvl3pPr>
            <a:lvl4pPr marL="1370778" indent="0">
              <a:buNone/>
              <a:defRPr sz="1000"/>
            </a:lvl4pPr>
            <a:lvl5pPr marL="1827703" indent="0">
              <a:buNone/>
              <a:defRPr sz="1000"/>
            </a:lvl5pPr>
            <a:lvl6pPr marL="2284628" indent="0">
              <a:buNone/>
              <a:defRPr sz="1000"/>
            </a:lvl6pPr>
            <a:lvl7pPr marL="2741554" indent="0">
              <a:buNone/>
              <a:defRPr sz="1000"/>
            </a:lvl7pPr>
            <a:lvl8pPr marL="3198480" indent="0">
              <a:buNone/>
              <a:defRPr sz="1000"/>
            </a:lvl8pPr>
            <a:lvl9pPr marL="3655406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7B79-8275-6542-AA6C-BBB7CAD39C16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39233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8" y="4800600"/>
            <a:ext cx="8594428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158" y="609600"/>
            <a:ext cx="8594429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158" y="5367338"/>
            <a:ext cx="8594428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02626-050B-6A45-9F60-B309ACEAF6C3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4449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88825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158" y="609600"/>
            <a:ext cx="8594429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8" y="2160590"/>
            <a:ext cx="8594429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3257" y="6041363"/>
            <a:ext cx="9117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53B76-BF89-F346-9120-3B3DA05AEAF0}" type="datetime1">
              <a:rPr lang="fr-FR" smtClean="0"/>
              <a:t>18/01/2019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158" y="6041363"/>
            <a:ext cx="62959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88426" y="6041363"/>
            <a:ext cx="68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A013F82-EE5E-44EE-A61D-E31C6657F26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33260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063" rtl="0" eaLnBrk="1" latinLnBrk="0" hangingPunct="1">
        <a:spcBef>
          <a:spcPct val="0"/>
        </a:spcBef>
        <a:buNone/>
        <a:defRPr sz="3599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9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6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BCDBD245-6F20-4241-8685-D6C60CDF00F7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73" t="839" r="10315" b="-1"/>
          <a:stretch/>
        </p:blipFill>
        <p:spPr>
          <a:xfrm>
            <a:off x="4268742" y="-1"/>
            <a:ext cx="7920083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3" name="Titre 2"/>
          <p:cNvSpPr>
            <a:spLocks noGrp="1"/>
          </p:cNvSpPr>
          <p:nvPr>
            <p:ph type="ctrTitle"/>
          </p:nvPr>
        </p:nvSpPr>
        <p:spPr>
          <a:xfrm>
            <a:off x="668692" y="1678666"/>
            <a:ext cx="4087126" cy="2369093"/>
          </a:xfrm>
        </p:spPr>
        <p:txBody>
          <a:bodyPr rtlCol="0">
            <a:normAutofit/>
          </a:bodyPr>
          <a:lstStyle/>
          <a:p>
            <a:pPr algn="ctr" rtl="0"/>
            <a:r>
              <a:rPr lang="fr-FR" sz="4800"/>
              <a:t>Projet Java  Domi’Nations</a:t>
            </a:r>
            <a:endParaRPr lang="fr-FR" sz="4800" dirty="0"/>
          </a:p>
        </p:txBody>
      </p:sp>
      <p:sp>
        <p:nvSpPr>
          <p:cNvPr id="4" name="Sous-titre 3"/>
          <p:cNvSpPr>
            <a:spLocks noGrp="1"/>
          </p:cNvSpPr>
          <p:nvPr>
            <p:ph type="subTitle" idx="1"/>
          </p:nvPr>
        </p:nvSpPr>
        <p:spPr>
          <a:xfrm>
            <a:off x="677158" y="4050831"/>
            <a:ext cx="4078659" cy="1096901"/>
          </a:xfrm>
        </p:spPr>
        <p:txBody>
          <a:bodyPr rtlCol="0">
            <a:normAutofit/>
          </a:bodyPr>
          <a:lstStyle/>
          <a:p>
            <a:pPr algn="ctr" rtl="0"/>
            <a:r>
              <a:rPr lang="fr-FR" sz="1600"/>
              <a:t>Deruelle Carla | Perrier Anaïs</a:t>
            </a:r>
          </a:p>
          <a:p>
            <a:pPr algn="ctr" rtl="0"/>
            <a:r>
              <a:rPr lang="fr-FR" sz="1600"/>
              <a:t>2018-2019</a:t>
            </a:r>
            <a:endParaRPr lang="fr-FR" sz="1600" dirty="0"/>
          </a:p>
        </p:txBody>
      </p:sp>
      <p:cxnSp>
        <p:nvCxnSpPr>
          <p:cNvPr id="12" name="Straight Connector 14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68571" y="0"/>
            <a:ext cx="1218883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6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3333" y="3681413"/>
            <a:ext cx="4762317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79084" y="-8467"/>
            <a:ext cx="3006566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0941" y="-8467"/>
            <a:ext cx="2587884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0006" y="3048000"/>
            <a:ext cx="3258819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2069" y="-8467"/>
            <a:ext cx="2853582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5891" y="-8467"/>
            <a:ext cx="1289758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6150" y="-8467"/>
            <a:ext cx="1249499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68965" y="3589867"/>
            <a:ext cx="1816685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D915458-BED6-5B49-9C63-273FEF86C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48" y="74629"/>
            <a:ext cx="1814810" cy="764704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D894035-BFAF-474C-AA82-04DB5EAE1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88426" y="6041363"/>
            <a:ext cx="683161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dirty="0"/>
              <a:t>Sommaire</a:t>
            </a:r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>
              <a:buFont typeface="Wingdings" pitchFamily="2" charset="2"/>
              <a:buChar char="v"/>
            </a:pPr>
            <a:r>
              <a:rPr lang="fr-FR" dirty="0"/>
              <a:t>Rappel des règles du jeu</a:t>
            </a:r>
          </a:p>
          <a:p>
            <a:pPr>
              <a:buFont typeface="Wingdings" pitchFamily="2" charset="2"/>
              <a:buChar char="v"/>
            </a:pPr>
            <a:r>
              <a:rPr lang="fr-FR" dirty="0"/>
              <a:t>Fonctionnalités attendues</a:t>
            </a:r>
          </a:p>
          <a:p>
            <a:pPr rtl="0">
              <a:buFont typeface="Wingdings" pitchFamily="2" charset="2"/>
              <a:buChar char="v"/>
            </a:pPr>
            <a:r>
              <a:rPr lang="fr-FR" dirty="0"/>
              <a:t>Fonctionnalités réussies</a:t>
            </a:r>
          </a:p>
          <a:p>
            <a:pPr rtl="0">
              <a:buFont typeface="Wingdings" pitchFamily="2" charset="2"/>
              <a:buChar char="v"/>
            </a:pPr>
            <a:r>
              <a:rPr lang="fr-FR" dirty="0"/>
              <a:t>Fonctionnalités à améliorer/non acquises </a:t>
            </a:r>
          </a:p>
          <a:p>
            <a:pPr rtl="0">
              <a:buFont typeface="Wingdings" pitchFamily="2" charset="2"/>
              <a:buChar char="v"/>
            </a:pPr>
            <a:r>
              <a:rPr lang="fr-FR" dirty="0"/>
              <a:t>Démonstration du jeu 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060B896-03C3-4E42-8BAA-62F259D84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fr-FR" noProof="0" smtClean="0"/>
              <a:t>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 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dirty="0"/>
              <a:t>Rappel des règles du jeu </a:t>
            </a:r>
          </a:p>
        </p:txBody>
      </p:sp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3C72E39C-F4C3-934A-9AC0-72E34C4C0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F6C1E13-7F1F-964F-91C9-AAB2B963B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fr-FR" noProof="0" smtClean="0"/>
              <a:t>3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Fonctionnalités attendues</a:t>
            </a:r>
          </a:p>
        </p:txBody>
      </p:sp>
      <p:graphicFrame>
        <p:nvGraphicFramePr>
          <p:cNvPr id="6" name="Espace réservé du contenu 5">
            <a:extLst>
              <a:ext uri="{FF2B5EF4-FFF2-40B4-BE49-F238E27FC236}">
                <a16:creationId xmlns:a16="http://schemas.microsoft.com/office/drawing/2014/main" id="{14126B64-9482-EC4E-B5BD-7ABE97B771B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57464376"/>
              </p:ext>
            </p:extLst>
          </p:nvPr>
        </p:nvGraphicFramePr>
        <p:xfrm>
          <a:off x="94877" y="1331783"/>
          <a:ext cx="11999069" cy="49166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Graphique 7" descr="Coche">
            <a:extLst>
              <a:ext uri="{FF2B5EF4-FFF2-40B4-BE49-F238E27FC236}">
                <a16:creationId xmlns:a16="http://schemas.microsoft.com/office/drawing/2014/main" id="{C1A3D274-0FB2-D942-8BDE-1A8E2A5664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94212" y="4077072"/>
            <a:ext cx="627419" cy="627419"/>
          </a:xfrm>
          <a:prstGeom prst="rect">
            <a:avLst/>
          </a:prstGeom>
        </p:spPr>
      </p:pic>
      <p:pic>
        <p:nvPicPr>
          <p:cNvPr id="11" name="Graphique 10" descr="Coche">
            <a:extLst>
              <a:ext uri="{FF2B5EF4-FFF2-40B4-BE49-F238E27FC236}">
                <a16:creationId xmlns:a16="http://schemas.microsoft.com/office/drawing/2014/main" id="{EA7703D5-8E4B-E64A-AE5E-DED28D7484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67195" y="4077071"/>
            <a:ext cx="627419" cy="627419"/>
          </a:xfrm>
          <a:prstGeom prst="rect">
            <a:avLst/>
          </a:prstGeom>
        </p:spPr>
      </p:pic>
      <p:pic>
        <p:nvPicPr>
          <p:cNvPr id="13" name="Graphique 12" descr="Fermer">
            <a:extLst>
              <a:ext uri="{FF2B5EF4-FFF2-40B4-BE49-F238E27FC236}">
                <a16:creationId xmlns:a16="http://schemas.microsoft.com/office/drawing/2014/main" id="{DF84070A-99DD-CE45-A586-29B7D34C391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82693" y="4077071"/>
            <a:ext cx="627419" cy="627419"/>
          </a:xfrm>
          <a:prstGeom prst="rect">
            <a:avLst/>
          </a:prstGeom>
        </p:spPr>
      </p:pic>
      <p:pic>
        <p:nvPicPr>
          <p:cNvPr id="15" name="Graphique 14" descr="Fermer">
            <a:extLst>
              <a:ext uri="{FF2B5EF4-FFF2-40B4-BE49-F238E27FC236}">
                <a16:creationId xmlns:a16="http://schemas.microsoft.com/office/drawing/2014/main" id="{A6E35E42-B456-704F-890B-B6158D1AFFF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578714" y="4077070"/>
            <a:ext cx="627419" cy="627419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56ED14E-E999-0D4E-974C-671BD14B7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noProof="0" smtClean="0"/>
              <a:pPr/>
              <a:t>4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 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dirty="0"/>
              <a:t>Fonctionnalités réussies</a:t>
            </a: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12D2E26B-990D-7544-94BA-CFDBCC3A5B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4583070"/>
              </p:ext>
            </p:extLst>
          </p:nvPr>
        </p:nvGraphicFramePr>
        <p:xfrm>
          <a:off x="1797197" y="1930400"/>
          <a:ext cx="8594429" cy="388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632A371-382F-6845-B1FE-0443865E0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fr-FR" noProof="0" smtClean="0"/>
              <a:t>5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 12">
            <a:extLst>
              <a:ext uri="{FF2B5EF4-FFF2-40B4-BE49-F238E27FC236}">
                <a16:creationId xmlns:a16="http://schemas.microsoft.com/office/drawing/2014/main" id="{9EDFC8EB-605E-D04A-B2A9-083C9AD95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58" y="116632"/>
            <a:ext cx="8594429" cy="1168232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Fonctionnalités non acquises</a:t>
            </a:r>
          </a:p>
        </p:txBody>
      </p:sp>
      <p:graphicFrame>
        <p:nvGraphicFramePr>
          <p:cNvPr id="11" name="Diagramme 10">
            <a:extLst>
              <a:ext uri="{FF2B5EF4-FFF2-40B4-BE49-F238E27FC236}">
                <a16:creationId xmlns:a16="http://schemas.microsoft.com/office/drawing/2014/main" id="{3E36C8AA-FF0B-D541-9E0D-1E936D27B1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4458786"/>
              </p:ext>
            </p:extLst>
          </p:nvPr>
        </p:nvGraphicFramePr>
        <p:xfrm>
          <a:off x="677158" y="1772816"/>
          <a:ext cx="8594429" cy="388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402C38B-4023-9149-B93F-8CA6E8E42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smtClean="0"/>
              <a:pPr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3D71EB-B41B-3D4A-809C-E9584A9B1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Zoom de résumé 4">
                <a:extLst>
                  <a:ext uri="{FF2B5EF4-FFF2-40B4-BE49-F238E27FC236}">
                    <a16:creationId xmlns:a16="http://schemas.microsoft.com/office/drawing/2014/main" id="{733F4F6F-7489-6F49-8ED6-D0270CB690B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8221890"/>
                  </p:ext>
                </p:extLst>
              </p:nvPr>
            </p:nvGraphicFramePr>
            <p:xfrm>
              <a:off x="677863" y="2160588"/>
              <a:ext cx="8593137" cy="3881437"/>
            </p:xfrm>
            <a:graphic>
              <a:graphicData uri="http://schemas.microsoft.com/office/powerpoint/2016/summaryzoom">
                <psuz:summaryZm>
                  <psuz:summaryZmObj sectionId="{76F5A988-4C6D-964E-9871-A4B45D6BDE1D}">
                    <psuz:zmPr id="{89E26E6C-CDD1-4247-BDEB-1B5BD5351E2D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192228" y="194072"/>
                          <a:ext cx="6208682" cy="349329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Zoom de résumé 4">
                <a:extLst>
                  <a:ext uri="{FF2B5EF4-FFF2-40B4-BE49-F238E27FC236}">
                    <a16:creationId xmlns:a16="http://schemas.microsoft.com/office/drawing/2014/main" id="{733F4F6F-7489-6F49-8ED6-D0270CB690BD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677863" y="2160588"/>
                <a:ext cx="8593137" cy="3881437"/>
                <a:chOff x="677863" y="2160588"/>
                <a:chExt cx="8593137" cy="3881437"/>
              </a:xfrm>
            </p:grpSpPr>
            <p:pic>
              <p:nvPicPr>
                <p:cNvPr id="3" name="Image 3">
                  <a:hlinkClick r:id="rId3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870091" y="2354660"/>
                  <a:ext cx="6208682" cy="3493293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0EA0C1-3394-1B4D-B27B-F1CEB2BE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fr-FR" noProof="0" smtClean="0"/>
              <a:t>7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55595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88828" cy="6866467"/>
            <a:chOff x="0" y="-8467"/>
            <a:chExt cx="12192000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30793" y="321953"/>
            <a:ext cx="7671802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fr-FR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Démonstration</a:t>
            </a:r>
            <a:r>
              <a:rPr lang="en-US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du </a:t>
            </a:r>
            <a:r>
              <a:rPr lang="fr-FR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jeu</a:t>
            </a:r>
            <a:r>
              <a:rPr lang="en-US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: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01E16AF-B2EE-B547-86B9-05CE2AB177F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62" y="1409609"/>
            <a:ext cx="8101166" cy="4253861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D153C10-FA8D-3D4C-9CF6-E02775A2A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fr-FR" noProof="0" smtClean="0"/>
              <a:pPr/>
              <a:t>8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81425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</Words>
  <Application>Microsoft Macintosh PowerPoint</Application>
  <PresentationFormat>Personnalisé</PresentationFormat>
  <Paragraphs>40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Corbel</vt:lpstr>
      <vt:lpstr>Trebuchet MS</vt:lpstr>
      <vt:lpstr>Wingdings</vt:lpstr>
      <vt:lpstr>Wingdings 3</vt:lpstr>
      <vt:lpstr>Facette</vt:lpstr>
      <vt:lpstr>Projet Java  Domi’Nations</vt:lpstr>
      <vt:lpstr>Sommaire</vt:lpstr>
      <vt:lpstr>Rappel des règles du jeu </vt:lpstr>
      <vt:lpstr>Fonctionnalités attendues</vt:lpstr>
      <vt:lpstr>Fonctionnalités réussies</vt:lpstr>
      <vt:lpstr>Fonctionnalités non acquises</vt:lpstr>
      <vt:lpstr>Présentation PowerPoint</vt:lpstr>
      <vt:lpstr>Démonstration du jeu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Carla DERUELLE</dc:creator>
  <cp:lastModifiedBy/>
  <cp:revision>1</cp:revision>
  <dcterms:created xsi:type="dcterms:W3CDTF">2019-01-17T22:50:27Z</dcterms:created>
  <dcterms:modified xsi:type="dcterms:W3CDTF">2019-01-18T08:22:22Z</dcterms:modified>
</cp:coreProperties>
</file>